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256" r:id="rId5"/>
    <p:sldId id="283" r:id="rId6"/>
    <p:sldId id="265" r:id="rId7"/>
    <p:sldId id="278" r:id="rId8"/>
    <p:sldId id="285" r:id="rId9"/>
    <p:sldId id="286" r:id="rId10"/>
    <p:sldId id="287" r:id="rId11"/>
    <p:sldId id="288" r:id="rId12"/>
    <p:sldId id="289" r:id="rId13"/>
    <p:sldId id="284" r:id="rId14"/>
    <p:sldId id="290" r:id="rId15"/>
    <p:sldId id="27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2C0FC912-273B-4663-97E7-7BDA1A2FCE4E}">
          <p14:sldIdLst>
            <p14:sldId id="256"/>
            <p14:sldId id="283"/>
            <p14:sldId id="265"/>
            <p14:sldId id="278"/>
            <p14:sldId id="285"/>
            <p14:sldId id="286"/>
            <p14:sldId id="287"/>
            <p14:sldId id="288"/>
            <p14:sldId id="289"/>
            <p14:sldId id="284"/>
            <p14:sldId id="290"/>
            <p14:sldId id="2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neke de Jong" initials="LdJ" lastIdx="2" clrIdx="0">
    <p:extLst>
      <p:ext uri="{19B8F6BF-5375-455C-9EA6-DF929625EA0E}">
        <p15:presenceInfo xmlns:p15="http://schemas.microsoft.com/office/powerpoint/2012/main" userId="S::l.dejong@Cantrijn.nl::fa2df4a5-d9ba-4fda-81c5-826090f698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84C7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0" autoAdjust="0"/>
    <p:restoredTop sz="84254" autoAdjust="0"/>
  </p:normalViewPr>
  <p:slideViewPr>
    <p:cSldViewPr snapToGrid="0">
      <p:cViewPr varScale="1">
        <p:scale>
          <a:sx n="63" d="100"/>
          <a:sy n="63" d="100"/>
        </p:scale>
        <p:origin x="76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el Leedeman" userId="6360431a-b68e-4587-8973-80f59b1e64c5" providerId="ADAL" clId="{7774FE99-D0EE-4821-BF42-44DCA2B074FE}"/>
    <pc:docChg chg="modSld">
      <pc:chgData name="Merel Leedeman" userId="6360431a-b68e-4587-8973-80f59b1e64c5" providerId="ADAL" clId="{7774FE99-D0EE-4821-BF42-44DCA2B074FE}" dt="2025-10-29T15:10:45.618" v="17" actId="20577"/>
      <pc:docMkLst>
        <pc:docMk/>
      </pc:docMkLst>
      <pc:sldChg chg="modNotesTx">
        <pc:chgData name="Merel Leedeman" userId="6360431a-b68e-4587-8973-80f59b1e64c5" providerId="ADAL" clId="{7774FE99-D0EE-4821-BF42-44DCA2B074FE}" dt="2025-10-29T15:09:39.575" v="1" actId="6549"/>
        <pc:sldMkLst>
          <pc:docMk/>
          <pc:sldMk cId="2114528270" sldId="256"/>
        </pc:sldMkLst>
      </pc:sldChg>
      <pc:sldChg chg="modNotesTx">
        <pc:chgData name="Merel Leedeman" userId="6360431a-b68e-4587-8973-80f59b1e64c5" providerId="ADAL" clId="{7774FE99-D0EE-4821-BF42-44DCA2B074FE}" dt="2025-10-29T15:09:49.599" v="3" actId="20577"/>
        <pc:sldMkLst>
          <pc:docMk/>
          <pc:sldMk cId="2600096910" sldId="265"/>
        </pc:sldMkLst>
      </pc:sldChg>
      <pc:sldChg chg="modNotesTx">
        <pc:chgData name="Merel Leedeman" userId="6360431a-b68e-4587-8973-80f59b1e64c5" providerId="ADAL" clId="{7774FE99-D0EE-4821-BF42-44DCA2B074FE}" dt="2025-10-29T15:10:45.618" v="17" actId="20577"/>
        <pc:sldMkLst>
          <pc:docMk/>
          <pc:sldMk cId="4235130440" sldId="276"/>
        </pc:sldMkLst>
      </pc:sldChg>
      <pc:sldChg chg="modNotesTx">
        <pc:chgData name="Merel Leedeman" userId="6360431a-b68e-4587-8973-80f59b1e64c5" providerId="ADAL" clId="{7774FE99-D0EE-4821-BF42-44DCA2B074FE}" dt="2025-10-29T15:09:54.558" v="5" actId="20577"/>
        <pc:sldMkLst>
          <pc:docMk/>
          <pc:sldMk cId="732282031" sldId="278"/>
        </pc:sldMkLst>
      </pc:sldChg>
      <pc:sldChg chg="modNotesTx">
        <pc:chgData name="Merel Leedeman" userId="6360431a-b68e-4587-8973-80f59b1e64c5" providerId="ADAL" clId="{7774FE99-D0EE-4821-BF42-44DCA2B074FE}" dt="2025-10-29T15:09:45.327" v="2" actId="20577"/>
        <pc:sldMkLst>
          <pc:docMk/>
          <pc:sldMk cId="3677957132" sldId="283"/>
        </pc:sldMkLst>
      </pc:sldChg>
      <pc:sldChg chg="modNotesTx">
        <pc:chgData name="Merel Leedeman" userId="6360431a-b68e-4587-8973-80f59b1e64c5" providerId="ADAL" clId="{7774FE99-D0EE-4821-BF42-44DCA2B074FE}" dt="2025-10-29T15:10:37.661" v="14" actId="20577"/>
        <pc:sldMkLst>
          <pc:docMk/>
          <pc:sldMk cId="545516078" sldId="284"/>
        </pc:sldMkLst>
      </pc:sldChg>
      <pc:sldChg chg="modNotesTx">
        <pc:chgData name="Merel Leedeman" userId="6360431a-b68e-4587-8973-80f59b1e64c5" providerId="ADAL" clId="{7774FE99-D0EE-4821-BF42-44DCA2B074FE}" dt="2025-10-29T15:10:02.471" v="7" actId="5793"/>
        <pc:sldMkLst>
          <pc:docMk/>
          <pc:sldMk cId="1428079759" sldId="285"/>
        </pc:sldMkLst>
      </pc:sldChg>
      <pc:sldChg chg="modNotesTx">
        <pc:chgData name="Merel Leedeman" userId="6360431a-b68e-4587-8973-80f59b1e64c5" providerId="ADAL" clId="{7774FE99-D0EE-4821-BF42-44DCA2B074FE}" dt="2025-10-29T15:10:21.298" v="9" actId="5793"/>
        <pc:sldMkLst>
          <pc:docMk/>
          <pc:sldMk cId="1018720324" sldId="286"/>
        </pc:sldMkLst>
      </pc:sldChg>
      <pc:sldChg chg="modNotesTx">
        <pc:chgData name="Merel Leedeman" userId="6360431a-b68e-4587-8973-80f59b1e64c5" providerId="ADAL" clId="{7774FE99-D0EE-4821-BF42-44DCA2B074FE}" dt="2025-10-29T15:10:25.926" v="10" actId="20577"/>
        <pc:sldMkLst>
          <pc:docMk/>
          <pc:sldMk cId="692286070" sldId="287"/>
        </pc:sldMkLst>
      </pc:sldChg>
      <pc:sldChg chg="modNotesTx">
        <pc:chgData name="Merel Leedeman" userId="6360431a-b68e-4587-8973-80f59b1e64c5" providerId="ADAL" clId="{7774FE99-D0EE-4821-BF42-44DCA2B074FE}" dt="2025-10-29T15:10:30.893" v="12" actId="5793"/>
        <pc:sldMkLst>
          <pc:docMk/>
          <pc:sldMk cId="47139811" sldId="288"/>
        </pc:sldMkLst>
      </pc:sldChg>
      <pc:sldChg chg="modNotesTx">
        <pc:chgData name="Merel Leedeman" userId="6360431a-b68e-4587-8973-80f59b1e64c5" providerId="ADAL" clId="{7774FE99-D0EE-4821-BF42-44DCA2B074FE}" dt="2025-10-29T15:10:33.799" v="13" actId="20577"/>
        <pc:sldMkLst>
          <pc:docMk/>
          <pc:sldMk cId="1869427428" sldId="289"/>
        </pc:sldMkLst>
      </pc:sldChg>
      <pc:sldChg chg="modNotesTx">
        <pc:chgData name="Merel Leedeman" userId="6360431a-b68e-4587-8973-80f59b1e64c5" providerId="ADAL" clId="{7774FE99-D0EE-4821-BF42-44DCA2B074FE}" dt="2025-10-29T15:10:42.645" v="16" actId="5793"/>
        <pc:sldMkLst>
          <pc:docMk/>
          <pc:sldMk cId="3639790750" sldId="29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50C2C-75F7-47CE-BD41-9D40D7EF6998}" type="datetimeFigureOut">
              <a:rPr lang="nl-NL" smtClean="0"/>
              <a:t>29-10-2025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0F1D8-8FE1-474B-89FE-61A5A5ACF6F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4339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0F1D8-8FE1-474B-89FE-61A5A5ACF6FE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7209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C23497-A94F-4A1B-4FA4-D88E20CE7E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90233118-B88B-C1BF-FE7F-EC093A1EA9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5936DEFE-483F-6364-BCB5-2901EA2E1C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>
              <a:highlight>
                <a:srgbClr val="FFFF00"/>
              </a:highlight>
              <a:sym typeface="Wingdings" panose="05000000000000000000" pitchFamily="2" charset="2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7D71FF-4458-2835-A6C0-B22D4F1327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0F1D8-8FE1-474B-89FE-61A5A5ACF6FE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76584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34DE4-53D7-A7A4-A466-077BE6505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D4A13395-2C15-7512-C061-981C2BF0C8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898A3522-CFE3-CF15-38E2-513651BC8C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nl-NL" i="1" dirty="0">
              <a:sym typeface="Wingdings" panose="05000000000000000000" pitchFamily="2" charset="2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D4E5C81-0FAB-6F29-3489-E1CCF22C18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0F1D8-8FE1-474B-89FE-61A5A5ACF6FE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70976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0F1D8-8FE1-474B-89FE-61A5A5ACF6FE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7414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C7C3D0-41F8-CA15-6927-13CD9F4C1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5A3471E4-55DF-11FE-9B5E-22F7794465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19BE8B83-5F7E-3839-61CC-2D38BC1F6E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6024C66-D574-FA96-E285-E11F554F5A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0F1D8-8FE1-474B-89FE-61A5A5ACF6FE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8779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0F1D8-8FE1-474B-89FE-61A5A5ACF6FE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3283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28650" lvl="1" indent="-171450">
              <a:buFont typeface="Wingdings" panose="05000000000000000000" pitchFamily="2" charset="2"/>
              <a:buChar char="Ø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0F1D8-8FE1-474B-89FE-61A5A5ACF6FE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27714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ED95F-036D-81D4-B578-D17243405A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6E28B1E2-699D-05C8-F888-7466298ADE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1038D87E-DA33-6274-BEFC-85BF3CF824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4337EE3-5E8F-710F-FED7-D255ADE82E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0F1D8-8FE1-474B-89FE-61A5A5ACF6FE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26269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94F23-71BB-1CC1-232D-36450D400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7256BB7C-FA77-48B7-EDB9-0B95636AEC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DB187E4E-32DD-96CA-B15D-0FEEC5A753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nl-NL" i="1" dirty="0">
              <a:sym typeface="Wingdings" panose="05000000000000000000" pitchFamily="2" charset="2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F858800-4EF9-0EC3-5CE7-15F30655B2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0F1D8-8FE1-474B-89FE-61A5A5ACF6FE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41811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9D5BDA-841A-9422-3740-E90204895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FD033AD4-919E-0879-CA73-1D9CD6AAD4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3442F612-D399-C3F5-01A4-4B8AD2195C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nl-NL" dirty="0">
              <a:highlight>
                <a:srgbClr val="FFFF00"/>
              </a:highlight>
              <a:sym typeface="Wingdings" panose="05000000000000000000" pitchFamily="2" charset="2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94744BB-E4B6-ACF4-F3F4-A9210E6E9A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0F1D8-8FE1-474B-89FE-61A5A5ACF6FE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8407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240112-D74B-B29A-DC19-8AA4A8D92B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BCB37228-D37F-D5AC-FD29-E76B19A52C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5BE68939-394F-6FB2-523F-81C6C20DAC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nl-NL" i="1" dirty="0">
              <a:sym typeface="Wingdings" panose="05000000000000000000" pitchFamily="2" charset="2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5C59867-BFC1-3B7E-E729-8DCEBA8889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0F1D8-8FE1-474B-89FE-61A5A5ACF6FE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15199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BA3900-73BC-3E26-63E4-A1D2EBC8D0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18AC679F-F030-F67D-FC2C-A51E3ABCC5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BFED1E4C-710D-CD36-6E50-6B72FB7DB3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nl-NL" i="1" dirty="0">
              <a:sym typeface="Wingdings" panose="05000000000000000000" pitchFamily="2" charset="2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FDE83AD-6823-6703-DC30-06A82ACF3E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0F1D8-8FE1-474B-89FE-61A5A5ACF6FE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8428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17353-2C11-4B55-B515-F1355366EED9}" type="datetimeFigureOut">
              <a:rPr lang="nl-NL" smtClean="0"/>
              <a:t>29-10-2025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CD8A-0BC4-40D8-8008-E70C189CAF3F}" type="slidenum">
              <a:rPr lang="nl-NL" smtClean="0"/>
              <a:t>‹nr.›</a:t>
            </a:fld>
            <a:endParaRPr lang="nl-NL"/>
          </a:p>
        </p:txBody>
      </p:sp>
      <p:pic>
        <p:nvPicPr>
          <p:cNvPr id="18" name="Afbeelding 1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6" r="74952"/>
          <a:stretch/>
        </p:blipFill>
        <p:spPr>
          <a:xfrm>
            <a:off x="10143066" y="180576"/>
            <a:ext cx="1913467" cy="895750"/>
          </a:xfrm>
          <a:prstGeom prst="rect">
            <a:avLst/>
          </a:prstGeom>
        </p:spPr>
      </p:pic>
      <p:sp>
        <p:nvSpPr>
          <p:cNvPr id="19" name="Isosceles Triangle 18"/>
          <p:cNvSpPr/>
          <p:nvPr/>
        </p:nvSpPr>
        <p:spPr>
          <a:xfrm rot="423963">
            <a:off x="10288046" y="-1244722"/>
            <a:ext cx="2557991" cy="8944813"/>
          </a:xfrm>
          <a:prstGeom prst="triangle">
            <a:avLst>
              <a:gd name="adj" fmla="val 100000"/>
            </a:avLst>
          </a:prstGeom>
          <a:solidFill>
            <a:srgbClr val="84C72A">
              <a:alpha val="84706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 dirty="0"/>
          </a:p>
        </p:txBody>
      </p:sp>
      <p:sp>
        <p:nvSpPr>
          <p:cNvPr id="7" name="Tekstvak 6"/>
          <p:cNvSpPr txBox="1"/>
          <p:nvPr userDrawn="1"/>
        </p:nvSpPr>
        <p:spPr>
          <a:xfrm>
            <a:off x="584200" y="664633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7685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17353-2C11-4B55-B515-F1355366EED9}" type="datetimeFigureOut">
              <a:rPr lang="nl-NL" smtClean="0"/>
              <a:t>29-10-2025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CD8A-0BC4-40D8-8008-E70C189CAF3F}" type="slidenum">
              <a:rPr lang="nl-NL" smtClean="0"/>
              <a:t>‹nr.›</a:t>
            </a:fld>
            <a:endParaRPr lang="nl-NL"/>
          </a:p>
        </p:txBody>
      </p:sp>
      <p:pic>
        <p:nvPicPr>
          <p:cNvPr id="18" name="Afbeelding 1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141"/>
          <a:stretch/>
        </p:blipFill>
        <p:spPr>
          <a:xfrm>
            <a:off x="9812866" y="180576"/>
            <a:ext cx="2226734" cy="895750"/>
          </a:xfrm>
          <a:prstGeom prst="rect">
            <a:avLst/>
          </a:prstGeom>
        </p:spPr>
      </p:pic>
      <p:sp>
        <p:nvSpPr>
          <p:cNvPr id="19" name="Isosceles Triangle 18"/>
          <p:cNvSpPr/>
          <p:nvPr/>
        </p:nvSpPr>
        <p:spPr>
          <a:xfrm rot="423963">
            <a:off x="10288046" y="-1244722"/>
            <a:ext cx="2557991" cy="8944813"/>
          </a:xfrm>
          <a:prstGeom prst="triangle">
            <a:avLst>
              <a:gd name="adj" fmla="val 100000"/>
            </a:avLst>
          </a:prstGeom>
          <a:solidFill>
            <a:srgbClr val="84C72A">
              <a:alpha val="84706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 dirty="0"/>
          </a:p>
        </p:txBody>
      </p:sp>
      <p:sp>
        <p:nvSpPr>
          <p:cNvPr id="7" name="Tekstvak 6"/>
          <p:cNvSpPr txBox="1"/>
          <p:nvPr userDrawn="1"/>
        </p:nvSpPr>
        <p:spPr>
          <a:xfrm>
            <a:off x="584200" y="664633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537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17353-2C11-4B55-B515-F1355366EED9}" type="datetimeFigureOut">
              <a:rPr lang="nl-NL" smtClean="0"/>
              <a:t>29-10-2025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CD8A-0BC4-40D8-8008-E70C189CAF3F}" type="slidenum">
              <a:rPr lang="nl-NL" smtClean="0"/>
              <a:t>‹nr.›</a:t>
            </a:fld>
            <a:endParaRPr lang="nl-NL"/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710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17353-2C11-4B55-B515-F1355366EED9}" type="datetimeFigureOut">
              <a:rPr lang="nl-NL" smtClean="0"/>
              <a:t>29-10-2025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CD8A-0BC4-40D8-8008-E70C189CAF3F}" type="slidenum">
              <a:rPr lang="nl-NL" smtClean="0"/>
              <a:t>‹nr.›</a:t>
            </a:fld>
            <a:endParaRPr lang="nl-NL"/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833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17353-2C11-4B55-B515-F1355366EED9}" type="datetimeFigureOut">
              <a:rPr lang="nl-NL" smtClean="0"/>
              <a:t>29-10-2025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E97CD8A-0BC4-40D8-8008-E70C189CAF3F}" type="slidenum">
              <a:rPr lang="nl-NL" smtClean="0"/>
              <a:t>‹nr.›</a:t>
            </a:fld>
            <a:endParaRPr lang="nl-NL"/>
          </a:p>
        </p:txBody>
      </p:sp>
      <p:pic>
        <p:nvPicPr>
          <p:cNvPr id="19" name="Afbeelding 18"/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062"/>
          <a:stretch/>
        </p:blipFill>
        <p:spPr>
          <a:xfrm>
            <a:off x="9812866" y="180576"/>
            <a:ext cx="2233783" cy="895750"/>
          </a:xfrm>
          <a:prstGeom prst="rect">
            <a:avLst/>
          </a:prstGeom>
        </p:spPr>
      </p:pic>
      <p:sp>
        <p:nvSpPr>
          <p:cNvPr id="18" name="Isosceles Triangle 18"/>
          <p:cNvSpPr/>
          <p:nvPr userDrawn="1"/>
        </p:nvSpPr>
        <p:spPr>
          <a:xfrm rot="423963">
            <a:off x="10288046" y="-1244722"/>
            <a:ext cx="2557991" cy="8944813"/>
          </a:xfrm>
          <a:prstGeom prst="triangle">
            <a:avLst>
              <a:gd name="adj" fmla="val 100000"/>
            </a:avLst>
          </a:prstGeom>
          <a:solidFill>
            <a:srgbClr val="84C72A">
              <a:alpha val="84706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71648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2" r:id="rId3"/>
    <p:sldLayoutId id="2147483663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>
          <a:xfrm>
            <a:off x="1427391" y="2421317"/>
            <a:ext cx="9337219" cy="1255667"/>
          </a:xfrm>
        </p:spPr>
        <p:txBody>
          <a:bodyPr/>
          <a:lstStyle/>
          <a:p>
            <a:pPr algn="ctr"/>
            <a:r>
              <a:rPr lang="nl-NL" sz="3600" dirty="0"/>
              <a:t>Speeddate met de toekomst</a:t>
            </a:r>
            <a:br>
              <a:rPr lang="nl-NL" sz="3600" dirty="0"/>
            </a:br>
            <a:r>
              <a:rPr lang="nl-NL" sz="2800" i="1" dirty="0"/>
              <a:t>Van jong, voor jong en oud</a:t>
            </a:r>
            <a:endParaRPr lang="nl-NL" sz="1800" i="1" dirty="0"/>
          </a:p>
        </p:txBody>
      </p:sp>
      <p:sp>
        <p:nvSpPr>
          <p:cNvPr id="6" name="Ondertitel 5"/>
          <p:cNvSpPr>
            <a:spLocks noGrp="1"/>
          </p:cNvSpPr>
          <p:nvPr>
            <p:ph type="subTitle" idx="1"/>
          </p:nvPr>
        </p:nvSpPr>
        <p:spPr>
          <a:xfrm>
            <a:off x="2454577" y="4090109"/>
            <a:ext cx="8310033" cy="692160"/>
          </a:xfrm>
        </p:spPr>
        <p:txBody>
          <a:bodyPr>
            <a:normAutofit/>
          </a:bodyPr>
          <a:lstStyle/>
          <a:p>
            <a:r>
              <a:rPr lang="nl-NL" sz="3200" i="1" dirty="0"/>
              <a:t>Jong LVLB</a:t>
            </a:r>
          </a:p>
          <a:p>
            <a:endParaRPr lang="nl-NL" dirty="0"/>
          </a:p>
        </p:txBody>
      </p:sp>
      <p:pic>
        <p:nvPicPr>
          <p:cNvPr id="4" name="Afbeelding 3"/>
          <p:cNvPicPr/>
          <p:nvPr/>
        </p:nvPicPr>
        <p:blipFill>
          <a:blip r:embed="rId3"/>
          <a:stretch>
            <a:fillRect/>
          </a:stretch>
        </p:blipFill>
        <p:spPr>
          <a:xfrm>
            <a:off x="8239026" y="-1"/>
            <a:ext cx="3787874" cy="2008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528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711B0-03F3-EC5F-F2F4-ED1E01750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28943D-8F16-BFBA-2D7F-20C95AB29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2108200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/>
              <a:t>“Jongeren verlaten belastingorganisaties niet door het werk, maar door de cultuur.”</a:t>
            </a:r>
          </a:p>
        </p:txBody>
      </p:sp>
    </p:spTree>
    <p:extLst>
      <p:ext uri="{BB962C8B-B14F-4D97-AF65-F5344CB8AC3E}">
        <p14:creationId xmlns:p14="http://schemas.microsoft.com/office/powerpoint/2010/main" val="545516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A73CC-2EA6-C158-48AC-D293E41FA4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7C83FA-F3D6-F782-6AC9-66DE8B8BE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2108200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/>
              <a:t>Wat maakt een belastingorganisatie aantrekkelijk voor jonge professionals: vrijheid, ontwikkeling of impact?</a:t>
            </a:r>
          </a:p>
        </p:txBody>
      </p:sp>
    </p:spTree>
    <p:extLst>
      <p:ext uri="{BB962C8B-B14F-4D97-AF65-F5344CB8AC3E}">
        <p14:creationId xmlns:p14="http://schemas.microsoft.com/office/powerpoint/2010/main" val="3639790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B87693-5B44-F3BD-F99E-6A9F867E7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r>
              <a:rPr lang="nl-NL" dirty="0"/>
              <a:t>Van jong, voor jong en oud!</a:t>
            </a:r>
          </a:p>
        </p:txBody>
      </p:sp>
      <p:pic>
        <p:nvPicPr>
          <p:cNvPr id="1026" name="Picture 2" descr="Elevate PR on X: &quot;With the return of RTE's First Dates to our screens this  month, love is most definitely in the air. What better way to celebrate  long lasting love or">
            <a:extLst>
              <a:ext uri="{FF2B5EF4-FFF2-40B4-BE49-F238E27FC236}">
                <a16:creationId xmlns:a16="http://schemas.microsoft.com/office/drawing/2014/main" id="{CF7D2DCF-2BEC-91A0-4DB3-6D9E43A701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88486" y="2160589"/>
            <a:ext cx="5174364" cy="3880773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4235130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3F126B-E298-A4C3-AD0A-26CA2DF8C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07A731B4-64C5-9474-4087-B26D8EF2F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70128"/>
            <a:ext cx="8596668" cy="4301052"/>
          </a:xfrm>
        </p:spPr>
        <p:txBody>
          <a:bodyPr>
            <a:normAutofit/>
          </a:bodyPr>
          <a:lstStyle/>
          <a:p>
            <a:r>
              <a:rPr lang="nl-NL" sz="2000" dirty="0"/>
              <a:t>Diemer Post</a:t>
            </a:r>
          </a:p>
          <a:p>
            <a:r>
              <a:rPr lang="nl-NL" sz="2000" dirty="0"/>
              <a:t>Jazzy Beck </a:t>
            </a:r>
          </a:p>
          <a:p>
            <a:r>
              <a:rPr lang="nl-NL" sz="2000" dirty="0" err="1"/>
              <a:t>Lyan</a:t>
            </a:r>
            <a:r>
              <a:rPr lang="nl-NL" sz="2000" dirty="0"/>
              <a:t> </a:t>
            </a:r>
            <a:r>
              <a:rPr lang="nl-NL" sz="2000" dirty="0" err="1"/>
              <a:t>Westerik</a:t>
            </a:r>
            <a:r>
              <a:rPr lang="nl-NL" sz="2000" dirty="0"/>
              <a:t> </a:t>
            </a:r>
          </a:p>
          <a:p>
            <a:r>
              <a:rPr lang="nl-NL" sz="2000" dirty="0"/>
              <a:t>Merel Leedeman </a:t>
            </a:r>
          </a:p>
          <a:p>
            <a:r>
              <a:rPr lang="nl-NL" sz="2000" dirty="0" err="1"/>
              <a:t>Nyncke</a:t>
            </a:r>
            <a:r>
              <a:rPr lang="nl-NL" sz="2000" dirty="0"/>
              <a:t> van der </a:t>
            </a:r>
            <a:r>
              <a:rPr lang="nl-NL" sz="2000" dirty="0" err="1"/>
              <a:t>Feen</a:t>
            </a:r>
            <a:r>
              <a:rPr lang="nl-NL" sz="2000" dirty="0"/>
              <a:t> 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405483F6-AC97-5860-CE5A-F01F34D56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0400"/>
          </a:xfrm>
        </p:spPr>
        <p:txBody>
          <a:bodyPr>
            <a:normAutofit/>
          </a:bodyPr>
          <a:lstStyle/>
          <a:p>
            <a:r>
              <a:rPr lang="nl-NL" dirty="0"/>
              <a:t>Speeddate met…? </a:t>
            </a:r>
          </a:p>
        </p:txBody>
      </p:sp>
    </p:spTree>
    <p:extLst>
      <p:ext uri="{BB962C8B-B14F-4D97-AF65-F5344CB8AC3E}">
        <p14:creationId xmlns:p14="http://schemas.microsoft.com/office/powerpoint/2010/main" val="3677957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4B62CEFF-BDB6-4C83-8E65-883AD72FE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70128"/>
            <a:ext cx="8596668" cy="4301052"/>
          </a:xfrm>
        </p:spPr>
        <p:txBody>
          <a:bodyPr>
            <a:normAutofit/>
          </a:bodyPr>
          <a:lstStyle/>
          <a:p>
            <a:r>
              <a:rPr lang="nl-NL" sz="2000" dirty="0"/>
              <a:t>…</a:t>
            </a:r>
          </a:p>
          <a:p>
            <a:r>
              <a:rPr lang="nl-NL" sz="2000" dirty="0"/>
              <a:t>Samen maken we de toekomst: van jong, voor jong en oud!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C2E940C8-AD12-417A-9B84-DBE1EB0E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0400"/>
          </a:xfrm>
        </p:spPr>
        <p:txBody>
          <a:bodyPr>
            <a:normAutofit/>
          </a:bodyPr>
          <a:lstStyle/>
          <a:p>
            <a:r>
              <a:rPr lang="nl-NL" dirty="0"/>
              <a:t>Jong LVLB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2413A857-1480-B5AC-B89C-2E5520E476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7995" y="3429000"/>
            <a:ext cx="3108960" cy="310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096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itle 1">
            <a:extLst>
              <a:ext uri="{FF2B5EF4-FFF2-40B4-BE49-F238E27FC236}">
                <a16:creationId xmlns:a16="http://schemas.microsoft.com/office/drawing/2014/main" id="{BEF990E3-4A28-8213-694C-47954EF48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endParaRPr lang="en-US"/>
          </a:p>
        </p:txBody>
      </p:sp>
      <p:pic>
        <p:nvPicPr>
          <p:cNvPr id="2050" name="Picture 2" descr="First Dates - BNNVARA">
            <a:extLst>
              <a:ext uri="{FF2B5EF4-FFF2-40B4-BE49-F238E27FC236}">
                <a16:creationId xmlns:a16="http://schemas.microsoft.com/office/drawing/2014/main" id="{2504D100-D388-5AB8-E6B1-582F041B2E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41690" y="2160589"/>
            <a:ext cx="6467955" cy="3880773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732282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3B251-E83D-8574-5549-D6B56631F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00A807-5B28-A851-44E2-E0C96BB5E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2108200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/>
              <a:t>“Maatwerk is iets van oudere generaties, jongeren zien meer in slimme standaardoplossingen.”</a:t>
            </a:r>
          </a:p>
        </p:txBody>
      </p:sp>
    </p:spTree>
    <p:extLst>
      <p:ext uri="{BB962C8B-B14F-4D97-AF65-F5344CB8AC3E}">
        <p14:creationId xmlns:p14="http://schemas.microsoft.com/office/powerpoint/2010/main" val="1428079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885B81-8529-A0D1-6D34-4556D7C2F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159239-A45D-703C-AB14-E3ECAE09D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2108200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/>
              <a:t>Hoeveel ruimte krijg jij binnen jouw organisatie om te experimenteren met AI of nieuwe tools?</a:t>
            </a:r>
          </a:p>
        </p:txBody>
      </p:sp>
    </p:spTree>
    <p:extLst>
      <p:ext uri="{BB962C8B-B14F-4D97-AF65-F5344CB8AC3E}">
        <p14:creationId xmlns:p14="http://schemas.microsoft.com/office/powerpoint/2010/main" val="1018720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A4DE4-747B-627A-BCCD-659FE32A7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970433-E623-7F56-232F-6E1A6450F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210820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nl-NL" dirty="0"/>
              <a:t>“De nieuwe generatie wil minder werken.”</a:t>
            </a:r>
          </a:p>
        </p:txBody>
      </p:sp>
    </p:spTree>
    <p:extLst>
      <p:ext uri="{BB962C8B-B14F-4D97-AF65-F5344CB8AC3E}">
        <p14:creationId xmlns:p14="http://schemas.microsoft.com/office/powerpoint/2010/main" val="692286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16AD45-AB1E-B690-C149-0580DC64C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3336D5-6DAD-0C10-E865-C65D4A174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2108200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/>
              <a:t>Hoeveel vertrouwen heb jij in de software die je dagelijks gebruikt? Is het een hulpmiddel of hindernis?</a:t>
            </a:r>
          </a:p>
        </p:txBody>
      </p:sp>
    </p:spTree>
    <p:extLst>
      <p:ext uri="{BB962C8B-B14F-4D97-AF65-F5344CB8AC3E}">
        <p14:creationId xmlns:p14="http://schemas.microsoft.com/office/powerpoint/2010/main" val="47139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588551-B4EF-61BE-C56B-4AEC4313F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7FE0E2-DF11-E381-C768-8070EAC94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2108200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/>
              <a:t>Waar zie jij de grootste kans voor AI in jouw werk: in analyses, klantcontact of besluitvorming?</a:t>
            </a:r>
          </a:p>
        </p:txBody>
      </p:sp>
    </p:spTree>
    <p:extLst>
      <p:ext uri="{BB962C8B-B14F-4D97-AF65-F5344CB8AC3E}">
        <p14:creationId xmlns:p14="http://schemas.microsoft.com/office/powerpoint/2010/main" val="186942742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jabloon-definitief [Alleen-lezen]" id="{95B51F0F-E45C-40C8-B4FA-03E0198D82DD}" vid="{C1958D28-008B-49E6-B5D8-F9B2338C2D09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582B48B282FF4395693F1418116077" ma:contentTypeVersion="16" ma:contentTypeDescription="Een nieuw document maken." ma:contentTypeScope="" ma:versionID="dfe13b956dbc2a36bdc071ae34094b42">
  <xsd:schema xmlns:xsd="http://www.w3.org/2001/XMLSchema" xmlns:xs="http://www.w3.org/2001/XMLSchema" xmlns:p="http://schemas.microsoft.com/office/2006/metadata/properties" xmlns:ns2="59bb022f-6eac-461f-9a0b-c6a48764d628" xmlns:ns3="028a685b-756f-490b-8e82-f12832331e27" targetNamespace="http://schemas.microsoft.com/office/2006/metadata/properties" ma:root="true" ma:fieldsID="07f62fda561e0b3ae8b9d49e31b087a8" ns2:_="" ns3:_="">
    <xsd:import namespace="59bb022f-6eac-461f-9a0b-c6a48764d628"/>
    <xsd:import namespace="028a685b-756f-490b-8e82-f12832331e2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Datumentij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bb022f-6eac-461f-9a0b-c6a48764d6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Datumentijd" ma:index="18" nillable="true" ma:displayName="Datum en tijd" ma:format="DateOnly" ma:internalName="Datumentijd">
      <xsd:simpleType>
        <xsd:restriction base="dms:DateTime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bd34ef24-b7ee-4855-a153-0020a77226a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8a685b-756f-490b-8e82-f12832331e2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fcfa2520-1142-40bb-9e37-bc8355b86106}" ma:internalName="TaxCatchAll" ma:showField="CatchAllData" ma:web="028a685b-756f-490b-8e82-f12832331e2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28a685b-756f-490b-8e82-f12832331e27" xsi:nil="true"/>
    <Datumentijd xmlns="59bb022f-6eac-461f-9a0b-c6a48764d628" xsi:nil="true"/>
    <lcf76f155ced4ddcb4097134ff3c332f xmlns="59bb022f-6eac-461f-9a0b-c6a48764d628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321F6DD-87B4-4F86-B444-9866440056BF}"/>
</file>

<file path=customXml/itemProps2.xml><?xml version="1.0" encoding="utf-8"?>
<ds:datastoreItem xmlns:ds="http://schemas.openxmlformats.org/officeDocument/2006/customXml" ds:itemID="{6B19955E-9716-4050-A0F2-07DDA359611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5e028ff-36c3-48ec-8ded-0ca661857871"/>
    <ds:schemaRef ds:uri="43ef4c8c-e7e6-4b92-a691-67ef9fa40dad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74D4AD4-3915-4135-BC4F-C43F2E3FD17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549</TotalTime>
  <Words>172</Words>
  <Application>Microsoft Office PowerPoint</Application>
  <PresentationFormat>Breedbeeld</PresentationFormat>
  <Paragraphs>31</Paragraphs>
  <Slides>12</Slides>
  <Notes>12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7" baseType="lpstr">
      <vt:lpstr>Calibri</vt:lpstr>
      <vt:lpstr>Trebuchet MS</vt:lpstr>
      <vt:lpstr>Wingdings</vt:lpstr>
      <vt:lpstr>Wingdings 3</vt:lpstr>
      <vt:lpstr>Facet</vt:lpstr>
      <vt:lpstr>Speeddate met de toekomst Van jong, voor jong en oud</vt:lpstr>
      <vt:lpstr>Speeddate met…? </vt:lpstr>
      <vt:lpstr>Jong LVLB</vt:lpstr>
      <vt:lpstr>PowerPoint-presentatie</vt:lpstr>
      <vt:lpstr>“Maatwerk is iets van oudere generaties, jongeren zien meer in slimme standaardoplossingen.”</vt:lpstr>
      <vt:lpstr>Hoeveel ruimte krijg jij binnen jouw organisatie om te experimenteren met AI of nieuwe tools?</vt:lpstr>
      <vt:lpstr>“De nieuwe generatie wil minder werken.”</vt:lpstr>
      <vt:lpstr>Hoeveel vertrouwen heb jij in de software die je dagelijks gebruikt? Is het een hulpmiddel of hindernis?</vt:lpstr>
      <vt:lpstr>Waar zie jij de grootste kans voor AI in jouw werk: in analyses, klantcontact of besluitvorming?</vt:lpstr>
      <vt:lpstr>“Jongeren verlaten belastingorganisaties niet door het werk, maar door de cultuur.”</vt:lpstr>
      <vt:lpstr>Wat maakt een belastingorganisatie aantrekkelijk voor jonge professionals: vrijheid, ontwikkeling of impact?</vt:lpstr>
      <vt:lpstr>Van jong, voor jong en oud!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Lenneke de Jong</dc:creator>
  <cp:lastModifiedBy>Merel Leedeman</cp:lastModifiedBy>
  <cp:revision>59</cp:revision>
  <dcterms:created xsi:type="dcterms:W3CDTF">2017-09-11T14:08:47Z</dcterms:created>
  <dcterms:modified xsi:type="dcterms:W3CDTF">2025-10-29T15:10:49Z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escription">
    <vt:lpwstr>presentatie LVLB community congres 2018</vt:lpwstr>
  </property>
  <property fmtid="{D5CDD505-2E9C-101B-9397-08002B2CF9AE}" pid="3" name="Docname">
    <vt:lpwstr>00264250</vt:lpwstr>
  </property>
  <property fmtid="{D5CDD505-2E9C-101B-9397-08002B2CF9AE}" pid="4" name="Mastername">
    <vt:lpwstr/>
  </property>
  <property fmtid="{D5CDD505-2E9C-101B-9397-08002B2CF9AE}" pid="5" name="VersionNumber">
    <vt:lpwstr>0.1.1</vt:lpwstr>
  </property>
  <property fmtid="{D5CDD505-2E9C-101B-9397-08002B2CF9AE}" pid="6" name="CurrentStatus">
    <vt:lpwstr>4</vt:lpwstr>
  </property>
  <property fmtid="{D5CDD505-2E9C-101B-9397-08002B2CF9AE}" pid="7" name="Hyperlink">
    <vt:lpwstr>https://da.cmember.nl/docbaseonline/Templates/docbase.asp?action=SelOpenDocument&amp;DetailsMode=0&amp;Docname=00264250&amp;Type=CANTRIJNDOCS&amp;EC=1&amp;TS=70554750,4522131</vt:lpwstr>
  </property>
  <property fmtid="{D5CDD505-2E9C-101B-9397-08002B2CF9AE}" pid="8" name="Omschrijving">
    <vt:lpwstr>LVLB powerpoint format</vt:lpwstr>
  </property>
  <property fmtid="{D5CDD505-2E9C-101B-9397-08002B2CF9AE}" pid="9" name="UsageStatus">
    <vt:lpwstr>0</vt:lpwstr>
  </property>
  <property fmtid="{D5CDD505-2E9C-101B-9397-08002B2CF9AE}" pid="10" name="ArchiveStatus">
    <vt:lpwstr>B</vt:lpwstr>
  </property>
  <property fmtid="{D5CDD505-2E9C-101B-9397-08002B2CF9AE}" pid="11" name="DateCreated">
    <vt:lpwstr>2021-07-21</vt:lpwstr>
  </property>
  <property fmtid="{D5CDD505-2E9C-101B-9397-08002B2CF9AE}" pid="12" name="CreatedBy">
    <vt:lpwstr>lvisser</vt:lpwstr>
  </property>
  <property fmtid="{D5CDD505-2E9C-101B-9397-08002B2CF9AE}" pid="13" name="CheckOutDate">
    <vt:lpwstr/>
  </property>
  <property fmtid="{D5CDD505-2E9C-101B-9397-08002B2CF9AE}" pid="14" name="CheckOutBy">
    <vt:lpwstr/>
  </property>
  <property fmtid="{D5CDD505-2E9C-101B-9397-08002B2CF9AE}" pid="15" name="DateLastChanged">
    <vt:lpwstr>2021-09-29</vt:lpwstr>
  </property>
  <property fmtid="{D5CDD505-2E9C-101B-9397-08002B2CF9AE}" pid="16" name="LastChangedBy">
    <vt:lpwstr>jhoogesteger</vt:lpwstr>
  </property>
  <property fmtid="{D5CDD505-2E9C-101B-9397-08002B2CF9AE}" pid="17" name="CreateNewVersion">
    <vt:lpwstr>0</vt:lpwstr>
  </property>
  <property fmtid="{D5CDD505-2E9C-101B-9397-08002B2CF9AE}" pid="18" name="IsBewerken">
    <vt:lpwstr>0</vt:lpwstr>
  </property>
  <property fmtid="{D5CDD505-2E9C-101B-9397-08002B2CF9AE}" pid="19" name="SamenvoegenType">
    <vt:lpwstr>0</vt:lpwstr>
  </property>
  <property fmtid="{D5CDD505-2E9C-101B-9397-08002B2CF9AE}" pid="20" name="ServerAddressWCF">
    <vt:lpwstr>https://da.cmember.nl/Doc(Base)WCF/</vt:lpwstr>
  </property>
  <property fmtid="{D5CDD505-2E9C-101B-9397-08002B2CF9AE}" pid="21" name="WebApplication">
    <vt:lpwstr>DocBase</vt:lpwstr>
  </property>
  <property fmtid="{D5CDD505-2E9C-101B-9397-08002B2CF9AE}" pid="22" name="ContentTypeId">
    <vt:lpwstr>0x01010098582B48B282FF4395693F1418116077</vt:lpwstr>
  </property>
  <property fmtid="{D5CDD505-2E9C-101B-9397-08002B2CF9AE}" pid="23" name="MSIP_Label_704cd95d-fb11-4cc5-b983-86c9412f844f_Enabled">
    <vt:lpwstr>true</vt:lpwstr>
  </property>
  <property fmtid="{D5CDD505-2E9C-101B-9397-08002B2CF9AE}" pid="24" name="MSIP_Label_704cd95d-fb11-4cc5-b983-86c9412f844f_SetDate">
    <vt:lpwstr>2025-10-24T08:57:02Z</vt:lpwstr>
  </property>
  <property fmtid="{D5CDD505-2E9C-101B-9397-08002B2CF9AE}" pid="25" name="MSIP_Label_704cd95d-fb11-4cc5-b983-86c9412f844f_Method">
    <vt:lpwstr>Standard</vt:lpwstr>
  </property>
  <property fmtid="{D5CDD505-2E9C-101B-9397-08002B2CF9AE}" pid="26" name="MSIP_Label_704cd95d-fb11-4cc5-b983-86c9412f844f_Name">
    <vt:lpwstr>Intern</vt:lpwstr>
  </property>
  <property fmtid="{D5CDD505-2E9C-101B-9397-08002B2CF9AE}" pid="27" name="MSIP_Label_704cd95d-fb11-4cc5-b983-86c9412f844f_SiteId">
    <vt:lpwstr>a75be28e-1ec3-4d7c-a219-4fff9ec122f6</vt:lpwstr>
  </property>
  <property fmtid="{D5CDD505-2E9C-101B-9397-08002B2CF9AE}" pid="28" name="MSIP_Label_704cd95d-fb11-4cc5-b983-86c9412f844f_ActionId">
    <vt:lpwstr>f9c8b8af-7ea4-411a-875d-6045f6c085f8</vt:lpwstr>
  </property>
  <property fmtid="{D5CDD505-2E9C-101B-9397-08002B2CF9AE}" pid="29" name="MSIP_Label_704cd95d-fb11-4cc5-b983-86c9412f844f_ContentBits">
    <vt:lpwstr>0</vt:lpwstr>
  </property>
  <property fmtid="{D5CDD505-2E9C-101B-9397-08002B2CF9AE}" pid="30" name="MSIP_Label_704cd95d-fb11-4cc5-b983-86c9412f844f_Tag">
    <vt:lpwstr>10, 3, 0, 1</vt:lpwstr>
  </property>
  <property fmtid="{D5CDD505-2E9C-101B-9397-08002B2CF9AE}" pid="31" name="MediaServiceImageTags">
    <vt:lpwstr/>
  </property>
</Properties>
</file>