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57" r:id="rId7"/>
    <p:sldId id="259" r:id="rId8"/>
    <p:sldId id="262" r:id="rId9"/>
    <p:sldId id="263" r:id="rId10"/>
    <p:sldId id="261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1"/>
    <a:srgbClr val="E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D5B5E-25C9-6B63-90A6-B1D64BF1760B}" v="4" dt="2025-11-03T08:48:48.234"/>
    <p1510:client id="{A21868B3-95BB-4440-B8DA-D291BBC57012}" v="48" dt="2025-11-03T09:47:33.165"/>
    <p1510:client id="{C29D50F3-FBB2-47BC-A841-E7C69389DBCD}" v="20" dt="2025-11-03T09:42:25.5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Hermans" userId="S::herman00@locgov.nl::8e102259-0fd5-4c5c-b901-b84dc5b86465" providerId="AD" clId="Web-{EACFAE1E-A9A5-E5D2-3AB1-D99E52CD0A2B}"/>
    <pc:docChg chg="modSld">
      <pc:chgData name="Frank Hermans" userId="S::herman00@locgov.nl::8e102259-0fd5-4c5c-b901-b84dc5b86465" providerId="AD" clId="Web-{EACFAE1E-A9A5-E5D2-3AB1-D99E52CD0A2B}" dt="2025-10-31T08:51:22.306" v="7"/>
      <pc:docMkLst>
        <pc:docMk/>
      </pc:docMkLst>
      <pc:sldChg chg="modSp">
        <pc:chgData name="Frank Hermans" userId="S::herman00@locgov.nl::8e102259-0fd5-4c5c-b901-b84dc5b86465" providerId="AD" clId="Web-{EACFAE1E-A9A5-E5D2-3AB1-D99E52CD0A2B}" dt="2025-10-31T08:51:22.306" v="7"/>
        <pc:sldMkLst>
          <pc:docMk/>
          <pc:sldMk cId="1783866466" sldId="266"/>
        </pc:sldMkLst>
        <pc:spChg chg="mod">
          <ac:chgData name="Frank Hermans" userId="S::herman00@locgov.nl::8e102259-0fd5-4c5c-b901-b84dc5b86465" providerId="AD" clId="Web-{EACFAE1E-A9A5-E5D2-3AB1-D99E52CD0A2B}" dt="2025-10-31T08:51:22.306" v="7"/>
          <ac:spMkLst>
            <pc:docMk/>
            <pc:sldMk cId="1783866466" sldId="266"/>
            <ac:spMk id="2" creationId="{A7467EB3-CD45-2A81-7976-8864ECEAAE19}"/>
          </ac:spMkLst>
        </pc:spChg>
      </pc:sldChg>
    </pc:docChg>
  </pc:docChgLst>
  <pc:docChgLst>
    <pc:chgData name="Frank Hermans" userId="S::herman00@locgov.nl::8e102259-0fd5-4c5c-b901-b84dc5b86465" providerId="AD" clId="Web-{E6E0AD47-6E2D-9916-6DCD-835E11E376E3}"/>
    <pc:docChg chg="modSld">
      <pc:chgData name="Frank Hermans" userId="S::herman00@locgov.nl::8e102259-0fd5-4c5c-b901-b84dc5b86465" providerId="AD" clId="Web-{E6E0AD47-6E2D-9916-6DCD-835E11E376E3}" dt="2025-10-31T08:26:07.938" v="9" actId="1076"/>
      <pc:docMkLst>
        <pc:docMk/>
      </pc:docMkLst>
      <pc:sldChg chg="modSp">
        <pc:chgData name="Frank Hermans" userId="S::herman00@locgov.nl::8e102259-0fd5-4c5c-b901-b84dc5b86465" providerId="AD" clId="Web-{E6E0AD47-6E2D-9916-6DCD-835E11E376E3}" dt="2025-10-31T08:23:41.202" v="8" actId="14100"/>
        <pc:sldMkLst>
          <pc:docMk/>
          <pc:sldMk cId="1208750965" sldId="257"/>
        </pc:sldMkLst>
        <pc:spChg chg="mod">
          <ac:chgData name="Frank Hermans" userId="S::herman00@locgov.nl::8e102259-0fd5-4c5c-b901-b84dc5b86465" providerId="AD" clId="Web-{E6E0AD47-6E2D-9916-6DCD-835E11E376E3}" dt="2025-10-31T08:23:41.202" v="8" actId="14100"/>
          <ac:spMkLst>
            <pc:docMk/>
            <pc:sldMk cId="1208750965" sldId="257"/>
            <ac:spMk id="6" creationId="{A7A676DA-08C2-4356-B072-36C22CE8E01E}"/>
          </ac:spMkLst>
        </pc:spChg>
        <pc:spChg chg="mod">
          <ac:chgData name="Frank Hermans" userId="S::herman00@locgov.nl::8e102259-0fd5-4c5c-b901-b84dc5b86465" providerId="AD" clId="Web-{E6E0AD47-6E2D-9916-6DCD-835E11E376E3}" dt="2025-10-31T08:23:28.452" v="5" actId="20577"/>
          <ac:spMkLst>
            <pc:docMk/>
            <pc:sldMk cId="1208750965" sldId="257"/>
            <ac:spMk id="7" creationId="{999EBF80-8E87-4B85-85DC-AAAD66C91F97}"/>
          </ac:spMkLst>
        </pc:spChg>
        <pc:spChg chg="mod">
          <ac:chgData name="Frank Hermans" userId="S::herman00@locgov.nl::8e102259-0fd5-4c5c-b901-b84dc5b86465" providerId="AD" clId="Web-{E6E0AD47-6E2D-9916-6DCD-835E11E376E3}" dt="2025-10-31T08:23:37.936" v="7" actId="20577"/>
          <ac:spMkLst>
            <pc:docMk/>
            <pc:sldMk cId="1208750965" sldId="257"/>
            <ac:spMk id="8" creationId="{8A2AC1DF-D93C-46BE-87EF-F7E03FD32CAE}"/>
          </ac:spMkLst>
        </pc:spChg>
      </pc:sldChg>
      <pc:sldChg chg="modSp">
        <pc:chgData name="Frank Hermans" userId="S::herman00@locgov.nl::8e102259-0fd5-4c5c-b901-b84dc5b86465" providerId="AD" clId="Web-{E6E0AD47-6E2D-9916-6DCD-835E11E376E3}" dt="2025-10-31T08:22:21.294" v="1" actId="20577"/>
        <pc:sldMkLst>
          <pc:docMk/>
          <pc:sldMk cId="2517744032" sldId="262"/>
        </pc:sldMkLst>
        <pc:spChg chg="mod">
          <ac:chgData name="Frank Hermans" userId="S::herman00@locgov.nl::8e102259-0fd5-4c5c-b901-b84dc5b86465" providerId="AD" clId="Web-{E6E0AD47-6E2D-9916-6DCD-835E11E376E3}" dt="2025-10-31T08:22:21.294" v="1" actId="20577"/>
          <ac:spMkLst>
            <pc:docMk/>
            <pc:sldMk cId="2517744032" sldId="262"/>
            <ac:spMk id="2" creationId="{9FCFB710-F15D-4E9B-F4A0-B7CFCC36BECB}"/>
          </ac:spMkLst>
        </pc:spChg>
      </pc:sldChg>
      <pc:sldChg chg="modSp">
        <pc:chgData name="Frank Hermans" userId="S::herman00@locgov.nl::8e102259-0fd5-4c5c-b901-b84dc5b86465" providerId="AD" clId="Web-{E6E0AD47-6E2D-9916-6DCD-835E11E376E3}" dt="2025-10-31T08:22:14.435" v="0" actId="20577"/>
        <pc:sldMkLst>
          <pc:docMk/>
          <pc:sldMk cId="3002311217" sldId="263"/>
        </pc:sldMkLst>
        <pc:spChg chg="mod">
          <ac:chgData name="Frank Hermans" userId="S::herman00@locgov.nl::8e102259-0fd5-4c5c-b901-b84dc5b86465" providerId="AD" clId="Web-{E6E0AD47-6E2D-9916-6DCD-835E11E376E3}" dt="2025-10-31T08:22:14.435" v="0" actId="20577"/>
          <ac:spMkLst>
            <pc:docMk/>
            <pc:sldMk cId="3002311217" sldId="263"/>
            <ac:spMk id="2" creationId="{13D90AC5-2B77-8806-C403-8988E23789A2}"/>
          </ac:spMkLst>
        </pc:spChg>
      </pc:sldChg>
      <pc:sldChg chg="modSp">
        <pc:chgData name="Frank Hermans" userId="S::herman00@locgov.nl::8e102259-0fd5-4c5c-b901-b84dc5b86465" providerId="AD" clId="Web-{E6E0AD47-6E2D-9916-6DCD-835E11E376E3}" dt="2025-10-31T08:26:07.938" v="9" actId="1076"/>
        <pc:sldMkLst>
          <pc:docMk/>
          <pc:sldMk cId="1783866466" sldId="266"/>
        </pc:sldMkLst>
        <pc:spChg chg="mod">
          <ac:chgData name="Frank Hermans" userId="S::herman00@locgov.nl::8e102259-0fd5-4c5c-b901-b84dc5b86465" providerId="AD" clId="Web-{E6E0AD47-6E2D-9916-6DCD-835E11E376E3}" dt="2025-10-31T08:26:07.938" v="9" actId="1076"/>
          <ac:spMkLst>
            <pc:docMk/>
            <pc:sldMk cId="1783866466" sldId="266"/>
            <ac:spMk id="2" creationId="{A7467EB3-CD45-2A81-7976-8864ECEAAE19}"/>
          </ac:spMkLst>
        </pc:spChg>
      </pc:sldChg>
    </pc:docChg>
  </pc:docChgLst>
  <pc:docChgLst>
    <pc:chgData name="Frank Hermans" userId="8e102259-0fd5-4c5c-b901-b84dc5b86465" providerId="ADAL" clId="{CE6A7D3C-99D6-48AD-AEC1-0323D749FB8A}"/>
    <pc:docChg chg="undo custSel modSld">
      <pc:chgData name="Frank Hermans" userId="8e102259-0fd5-4c5c-b901-b84dc5b86465" providerId="ADAL" clId="{CE6A7D3C-99D6-48AD-AEC1-0323D749FB8A}" dt="2025-10-31T08:13:45.441" v="90" actId="1037"/>
      <pc:docMkLst>
        <pc:docMk/>
      </pc:docMkLst>
      <pc:sldChg chg="modSp mod">
        <pc:chgData name="Frank Hermans" userId="8e102259-0fd5-4c5c-b901-b84dc5b86465" providerId="ADAL" clId="{CE6A7D3C-99D6-48AD-AEC1-0323D749FB8A}" dt="2025-10-31T08:12:58.178" v="44" actId="122"/>
        <pc:sldMkLst>
          <pc:docMk/>
          <pc:sldMk cId="667416339" sldId="259"/>
        </pc:sldMkLst>
        <pc:spChg chg="mod">
          <ac:chgData name="Frank Hermans" userId="8e102259-0fd5-4c5c-b901-b84dc5b86465" providerId="ADAL" clId="{CE6A7D3C-99D6-48AD-AEC1-0323D749FB8A}" dt="2025-10-31T08:12:58.178" v="44" actId="122"/>
          <ac:spMkLst>
            <pc:docMk/>
            <pc:sldMk cId="667416339" sldId="259"/>
            <ac:spMk id="2" creationId="{8EB45F84-B792-6BDD-ED25-144C9B3BD093}"/>
          </ac:spMkLst>
        </pc:spChg>
      </pc:sldChg>
      <pc:sldChg chg="addSp delSp modSp mod">
        <pc:chgData name="Frank Hermans" userId="8e102259-0fd5-4c5c-b901-b84dc5b86465" providerId="ADAL" clId="{CE6A7D3C-99D6-48AD-AEC1-0323D749FB8A}" dt="2025-10-31T08:13:45.441" v="90" actId="1037"/>
        <pc:sldMkLst>
          <pc:docMk/>
          <pc:sldMk cId="1783866466" sldId="266"/>
        </pc:sldMkLst>
        <pc:spChg chg="mod">
          <ac:chgData name="Frank Hermans" userId="8e102259-0fd5-4c5c-b901-b84dc5b86465" providerId="ADAL" clId="{CE6A7D3C-99D6-48AD-AEC1-0323D749FB8A}" dt="2025-10-31T08:13:26.365" v="73" actId="20577"/>
          <ac:spMkLst>
            <pc:docMk/>
            <pc:sldMk cId="1783866466" sldId="266"/>
            <ac:spMk id="2" creationId="{A7467EB3-CD45-2A81-7976-8864ECEAAE19}"/>
          </ac:spMkLst>
        </pc:spChg>
        <pc:picChg chg="add mod">
          <ac:chgData name="Frank Hermans" userId="8e102259-0fd5-4c5c-b901-b84dc5b86465" providerId="ADAL" clId="{CE6A7D3C-99D6-48AD-AEC1-0323D749FB8A}" dt="2025-10-31T08:13:45.441" v="90" actId="1037"/>
          <ac:picMkLst>
            <pc:docMk/>
            <pc:sldMk cId="1783866466" sldId="266"/>
            <ac:picMk id="1026" creationId="{5740AA5A-CE76-7AD4-D4D4-5E602519CA58}"/>
          </ac:picMkLst>
        </pc:picChg>
      </pc:sldChg>
    </pc:docChg>
  </pc:docChgLst>
  <pc:docChgLst>
    <pc:chgData name="Arnoldine Sterks - Pijnappels" userId="5faa1c00-f127-4ff1-b77b-d306a2c0a13f" providerId="ADAL" clId="{2A133388-DD6B-4D42-913E-6FD1B7C4C423}"/>
    <pc:docChg chg="undo custSel modSld">
      <pc:chgData name="Arnoldine Sterks - Pijnappels" userId="5faa1c00-f127-4ff1-b77b-d306a2c0a13f" providerId="ADAL" clId="{2A133388-DD6B-4D42-913E-6FD1B7C4C423}" dt="2025-11-03T09:42:25.554" v="21" actId="1076"/>
      <pc:docMkLst>
        <pc:docMk/>
      </pc:docMkLst>
      <pc:sldChg chg="modSp mod">
        <pc:chgData name="Arnoldine Sterks - Pijnappels" userId="5faa1c00-f127-4ff1-b77b-d306a2c0a13f" providerId="ADAL" clId="{2A133388-DD6B-4D42-913E-6FD1B7C4C423}" dt="2025-11-02T10:21:29.449" v="1" actId="6549"/>
        <pc:sldMkLst>
          <pc:docMk/>
          <pc:sldMk cId="3015684242" sldId="256"/>
        </pc:sldMkLst>
        <pc:spChg chg="mod">
          <ac:chgData name="Arnoldine Sterks - Pijnappels" userId="5faa1c00-f127-4ff1-b77b-d306a2c0a13f" providerId="ADAL" clId="{2A133388-DD6B-4D42-913E-6FD1B7C4C423}" dt="2025-11-02T10:21:29.449" v="1" actId="6549"/>
          <ac:spMkLst>
            <pc:docMk/>
            <pc:sldMk cId="3015684242" sldId="256"/>
            <ac:spMk id="3" creationId="{7E0B62FB-EC12-BCB5-A0D6-D1CEDC854CF5}"/>
          </ac:spMkLst>
        </pc:spChg>
      </pc:sldChg>
      <pc:sldChg chg="modSp mod">
        <pc:chgData name="Arnoldine Sterks - Pijnappels" userId="5faa1c00-f127-4ff1-b77b-d306a2c0a13f" providerId="ADAL" clId="{2A133388-DD6B-4D42-913E-6FD1B7C4C423}" dt="2025-11-03T09:40:35.021" v="6" actId="1076"/>
        <pc:sldMkLst>
          <pc:docMk/>
          <pc:sldMk cId="2517744032" sldId="262"/>
        </pc:sldMkLst>
        <pc:picChg chg="mod">
          <ac:chgData name="Arnoldine Sterks - Pijnappels" userId="5faa1c00-f127-4ff1-b77b-d306a2c0a13f" providerId="ADAL" clId="{2A133388-DD6B-4D42-913E-6FD1B7C4C423}" dt="2025-11-03T09:40:35.021" v="6" actId="1076"/>
          <ac:picMkLst>
            <pc:docMk/>
            <pc:sldMk cId="2517744032" sldId="262"/>
            <ac:picMk id="3074" creationId="{50B651CD-4410-8A53-6D51-D5B39FE3AA9D}"/>
          </ac:picMkLst>
        </pc:picChg>
      </pc:sldChg>
      <pc:sldChg chg="addSp modSp mod">
        <pc:chgData name="Arnoldine Sterks - Pijnappels" userId="5faa1c00-f127-4ff1-b77b-d306a2c0a13f" providerId="ADAL" clId="{2A133388-DD6B-4D42-913E-6FD1B7C4C423}" dt="2025-11-03T09:42:25.554" v="21" actId="1076"/>
        <pc:sldMkLst>
          <pc:docMk/>
          <pc:sldMk cId="3002311217" sldId="263"/>
        </pc:sldMkLst>
        <pc:spChg chg="add mod ord">
          <ac:chgData name="Arnoldine Sterks - Pijnappels" userId="5faa1c00-f127-4ff1-b77b-d306a2c0a13f" providerId="ADAL" clId="{2A133388-DD6B-4D42-913E-6FD1B7C4C423}" dt="2025-11-03T09:42:18.877" v="20" actId="167"/>
          <ac:spMkLst>
            <pc:docMk/>
            <pc:sldMk cId="3002311217" sldId="263"/>
            <ac:spMk id="3" creationId="{9C30FBC3-6724-423D-7407-E7E0048027C9}"/>
          </ac:spMkLst>
        </pc:spChg>
        <pc:picChg chg="mod">
          <ac:chgData name="Arnoldine Sterks - Pijnappels" userId="5faa1c00-f127-4ff1-b77b-d306a2c0a13f" providerId="ADAL" clId="{2A133388-DD6B-4D42-913E-6FD1B7C4C423}" dt="2025-11-03T09:42:25.554" v="21" actId="1076"/>
          <ac:picMkLst>
            <pc:docMk/>
            <pc:sldMk cId="3002311217" sldId="263"/>
            <ac:picMk id="2050" creationId="{325BEB39-76DD-4F33-464F-3855131AA2C1}"/>
          </ac:picMkLst>
        </pc:picChg>
      </pc:sldChg>
    </pc:docChg>
  </pc:docChgLst>
  <pc:docChgLst>
    <pc:chgData name="Frank Hermans" userId="S::herman00@locgov.nl::8e102259-0fd5-4c5c-b901-b84dc5b86465" providerId="AD" clId="Web-{43DD5B5E-25C9-6B63-90A6-B1D64BF1760B}"/>
    <pc:docChg chg="modSld sldOrd">
      <pc:chgData name="Frank Hermans" userId="S::herman00@locgov.nl::8e102259-0fd5-4c5c-b901-b84dc5b86465" providerId="AD" clId="Web-{43DD5B5E-25C9-6B63-90A6-B1D64BF1760B}" dt="2025-11-03T08:48:48.234" v="3" actId="1076"/>
      <pc:docMkLst>
        <pc:docMk/>
      </pc:docMkLst>
      <pc:sldChg chg="modSp ord">
        <pc:chgData name="Frank Hermans" userId="S::herman00@locgov.nl::8e102259-0fd5-4c5c-b901-b84dc5b86465" providerId="AD" clId="Web-{43DD5B5E-25C9-6B63-90A6-B1D64BF1760B}" dt="2025-11-03T08:48:48.234" v="3" actId="1076"/>
        <pc:sldMkLst>
          <pc:docMk/>
          <pc:sldMk cId="2517744032" sldId="262"/>
        </pc:sldMkLst>
        <pc:picChg chg="mod">
          <ac:chgData name="Frank Hermans" userId="S::herman00@locgov.nl::8e102259-0fd5-4c5c-b901-b84dc5b86465" providerId="AD" clId="Web-{43DD5B5E-25C9-6B63-90A6-B1D64BF1760B}" dt="2025-11-03T08:48:40.875" v="2" actId="1076"/>
          <ac:picMkLst>
            <pc:docMk/>
            <pc:sldMk cId="2517744032" sldId="262"/>
            <ac:picMk id="6" creationId="{7056D4E6-6CC4-B617-2FF9-AA61013FDE2C}"/>
          </ac:picMkLst>
        </pc:picChg>
        <pc:picChg chg="mod">
          <ac:chgData name="Frank Hermans" userId="S::herman00@locgov.nl::8e102259-0fd5-4c5c-b901-b84dc5b86465" providerId="AD" clId="Web-{43DD5B5E-25C9-6B63-90A6-B1D64BF1760B}" dt="2025-11-03T08:48:48.234" v="3" actId="1076"/>
          <ac:picMkLst>
            <pc:docMk/>
            <pc:sldMk cId="2517744032" sldId="262"/>
            <ac:picMk id="7" creationId="{90F791D7-5D3B-A7BC-E2CD-7461E02B579A}"/>
          </ac:picMkLst>
        </pc:picChg>
      </pc:sldChg>
    </pc:docChg>
  </pc:docChgLst>
  <pc:docChgLst>
    <pc:chgData name="Lianne Tiebout" userId="011df4f8-90e7-4ae9-9f47-77948ae500a6" providerId="ADAL" clId="{CCCD78CF-C50D-4002-A661-99E8029EE0C7}"/>
    <pc:docChg chg="modSld">
      <pc:chgData name="Lianne Tiebout" userId="011df4f8-90e7-4ae9-9f47-77948ae500a6" providerId="ADAL" clId="{CCCD78CF-C50D-4002-A661-99E8029EE0C7}" dt="2025-11-03T09:47:33.165" v="47" actId="1076"/>
      <pc:docMkLst>
        <pc:docMk/>
      </pc:docMkLst>
      <pc:sldChg chg="modSp mod">
        <pc:chgData name="Lianne Tiebout" userId="011df4f8-90e7-4ae9-9f47-77948ae500a6" providerId="ADAL" clId="{CCCD78CF-C50D-4002-A661-99E8029EE0C7}" dt="2025-11-03T09:47:33.165" v="47" actId="1076"/>
        <pc:sldMkLst>
          <pc:docMk/>
          <pc:sldMk cId="3015684242" sldId="256"/>
        </pc:sldMkLst>
        <pc:spChg chg="mod">
          <ac:chgData name="Lianne Tiebout" userId="011df4f8-90e7-4ae9-9f47-77948ae500a6" providerId="ADAL" clId="{CCCD78CF-C50D-4002-A661-99E8029EE0C7}" dt="2025-11-03T09:47:33.165" v="47" actId="1076"/>
          <ac:spMkLst>
            <pc:docMk/>
            <pc:sldMk cId="3015684242" sldId="256"/>
            <ac:spMk id="3" creationId="{7E0B62FB-EC12-BCB5-A0D6-D1CEDC854CF5}"/>
          </ac:spMkLst>
        </pc:spChg>
      </pc:sldChg>
      <pc:sldChg chg="modSp mod">
        <pc:chgData name="Lianne Tiebout" userId="011df4f8-90e7-4ae9-9f47-77948ae500a6" providerId="ADAL" clId="{CCCD78CF-C50D-4002-A661-99E8029EE0C7}" dt="2025-11-03T09:45:08.850" v="20" actId="1076"/>
        <pc:sldMkLst>
          <pc:docMk/>
          <pc:sldMk cId="1208750965" sldId="257"/>
        </pc:sldMkLst>
        <pc:spChg chg="mod">
          <ac:chgData name="Lianne Tiebout" userId="011df4f8-90e7-4ae9-9f47-77948ae500a6" providerId="ADAL" clId="{CCCD78CF-C50D-4002-A661-99E8029EE0C7}" dt="2025-11-03T09:44:29.164" v="15" actId="2711"/>
          <ac:spMkLst>
            <pc:docMk/>
            <pc:sldMk cId="1208750965" sldId="257"/>
            <ac:spMk id="6" creationId="{A7A676DA-08C2-4356-B072-36C22CE8E01E}"/>
          </ac:spMkLst>
        </pc:spChg>
        <pc:spChg chg="mod">
          <ac:chgData name="Lianne Tiebout" userId="011df4f8-90e7-4ae9-9f47-77948ae500a6" providerId="ADAL" clId="{CCCD78CF-C50D-4002-A661-99E8029EE0C7}" dt="2025-11-03T09:44:35.238" v="16" actId="2711"/>
          <ac:spMkLst>
            <pc:docMk/>
            <pc:sldMk cId="1208750965" sldId="257"/>
            <ac:spMk id="7" creationId="{999EBF80-8E87-4B85-85DC-AAAD66C91F97}"/>
          </ac:spMkLst>
        </pc:spChg>
        <pc:spChg chg="mod">
          <ac:chgData name="Lianne Tiebout" userId="011df4f8-90e7-4ae9-9f47-77948ae500a6" providerId="ADAL" clId="{CCCD78CF-C50D-4002-A661-99E8029EE0C7}" dt="2025-11-03T09:45:08.850" v="20" actId="1076"/>
          <ac:spMkLst>
            <pc:docMk/>
            <pc:sldMk cId="1208750965" sldId="257"/>
            <ac:spMk id="8" creationId="{8A2AC1DF-D93C-46BE-87EF-F7E03FD32CAE}"/>
          </ac:spMkLst>
        </pc:spChg>
        <pc:spChg chg="mod">
          <ac:chgData name="Lianne Tiebout" userId="011df4f8-90e7-4ae9-9f47-77948ae500a6" providerId="ADAL" clId="{CCCD78CF-C50D-4002-A661-99E8029EE0C7}" dt="2025-11-03T09:44:06.210" v="12" actId="2711"/>
          <ac:spMkLst>
            <pc:docMk/>
            <pc:sldMk cId="1208750965" sldId="257"/>
            <ac:spMk id="12" creationId="{F413C8A3-3E73-4BD6-85C0-465C476DF6E9}"/>
          </ac:spMkLst>
        </pc:spChg>
        <pc:spChg chg="mod">
          <ac:chgData name="Lianne Tiebout" userId="011df4f8-90e7-4ae9-9f47-77948ae500a6" providerId="ADAL" clId="{CCCD78CF-C50D-4002-A661-99E8029EE0C7}" dt="2025-11-03T09:44:12.410" v="13" actId="2711"/>
          <ac:spMkLst>
            <pc:docMk/>
            <pc:sldMk cId="1208750965" sldId="257"/>
            <ac:spMk id="13" creationId="{7997E1C9-2DE0-4E74-8326-5E8D993A00D5}"/>
          </ac:spMkLst>
        </pc:spChg>
        <pc:spChg chg="mod">
          <ac:chgData name="Lianne Tiebout" userId="011df4f8-90e7-4ae9-9f47-77948ae500a6" providerId="ADAL" clId="{CCCD78CF-C50D-4002-A661-99E8029EE0C7}" dt="2025-11-03T09:44:16.645" v="14" actId="2711"/>
          <ac:spMkLst>
            <pc:docMk/>
            <pc:sldMk cId="1208750965" sldId="257"/>
            <ac:spMk id="14" creationId="{A3D27239-2383-4BAA-89CC-877B295C6DDF}"/>
          </ac:spMkLst>
        </pc:spChg>
      </pc:sldChg>
      <pc:sldChg chg="modSp">
        <pc:chgData name="Lianne Tiebout" userId="011df4f8-90e7-4ae9-9f47-77948ae500a6" providerId="ADAL" clId="{CCCD78CF-C50D-4002-A661-99E8029EE0C7}" dt="2025-11-03T09:46:59.311" v="27" actId="1035"/>
        <pc:sldMkLst>
          <pc:docMk/>
          <pc:sldMk cId="281413140" sldId="260"/>
        </pc:sldMkLst>
        <pc:picChg chg="mod">
          <ac:chgData name="Lianne Tiebout" userId="011df4f8-90e7-4ae9-9f47-77948ae500a6" providerId="ADAL" clId="{CCCD78CF-C50D-4002-A661-99E8029EE0C7}" dt="2025-11-03T09:46:59.311" v="27" actId="1035"/>
          <ac:picMkLst>
            <pc:docMk/>
            <pc:sldMk cId="281413140" sldId="260"/>
            <ac:picMk id="1034" creationId="{DB6DF830-8D44-5C77-4025-6CD53B10BB14}"/>
          </ac:picMkLst>
        </pc:picChg>
      </pc:sldChg>
      <pc:sldChg chg="modSp mod">
        <pc:chgData name="Lianne Tiebout" userId="011df4f8-90e7-4ae9-9f47-77948ae500a6" providerId="ADAL" clId="{CCCD78CF-C50D-4002-A661-99E8029EE0C7}" dt="2025-11-03T09:43:02.879" v="11" actId="14100"/>
        <pc:sldMkLst>
          <pc:docMk/>
          <pc:sldMk cId="2517744032" sldId="262"/>
        </pc:sldMkLst>
        <pc:picChg chg="mod modCrop">
          <ac:chgData name="Lianne Tiebout" userId="011df4f8-90e7-4ae9-9f47-77948ae500a6" providerId="ADAL" clId="{CCCD78CF-C50D-4002-A661-99E8029EE0C7}" dt="2025-11-03T09:43:02.879" v="11" actId="14100"/>
          <ac:picMkLst>
            <pc:docMk/>
            <pc:sldMk cId="2517744032" sldId="262"/>
            <ac:picMk id="3074" creationId="{50B651CD-4410-8A53-6D51-D5B39FE3AA9D}"/>
          </ac:picMkLst>
        </pc:picChg>
      </pc:sldChg>
      <pc:sldChg chg="modSp mod">
        <pc:chgData name="Lianne Tiebout" userId="011df4f8-90e7-4ae9-9f47-77948ae500a6" providerId="ADAL" clId="{CCCD78CF-C50D-4002-A661-99E8029EE0C7}" dt="2025-11-03T09:46:37.149" v="23" actId="2711"/>
        <pc:sldMkLst>
          <pc:docMk/>
          <pc:sldMk cId="1783866466" sldId="266"/>
        </pc:sldMkLst>
        <pc:spChg chg="mod">
          <ac:chgData name="Lianne Tiebout" userId="011df4f8-90e7-4ae9-9f47-77948ae500a6" providerId="ADAL" clId="{CCCD78CF-C50D-4002-A661-99E8029EE0C7}" dt="2025-11-03T09:46:25.725" v="21" actId="2711"/>
          <ac:spMkLst>
            <pc:docMk/>
            <pc:sldMk cId="1783866466" sldId="266"/>
            <ac:spMk id="4" creationId="{73CC44B6-4E23-6CCA-43C5-427447FDCD98}"/>
          </ac:spMkLst>
        </pc:spChg>
        <pc:spChg chg="mod">
          <ac:chgData name="Lianne Tiebout" userId="011df4f8-90e7-4ae9-9f47-77948ae500a6" providerId="ADAL" clId="{CCCD78CF-C50D-4002-A661-99E8029EE0C7}" dt="2025-11-03T09:46:30.657" v="22" actId="2711"/>
          <ac:spMkLst>
            <pc:docMk/>
            <pc:sldMk cId="1783866466" sldId="266"/>
            <ac:spMk id="5" creationId="{D9D55419-642C-AFE6-BEC4-D02300D7408A}"/>
          </ac:spMkLst>
        </pc:spChg>
        <pc:spChg chg="mod">
          <ac:chgData name="Lianne Tiebout" userId="011df4f8-90e7-4ae9-9f47-77948ae500a6" providerId="ADAL" clId="{CCCD78CF-C50D-4002-A661-99E8029EE0C7}" dt="2025-11-03T09:46:37.149" v="23" actId="2711"/>
          <ac:spMkLst>
            <pc:docMk/>
            <pc:sldMk cId="1783866466" sldId="266"/>
            <ac:spMk id="6" creationId="{20D6143D-F41C-4F5F-91F8-4A60A0B740A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Magenta, schermopname, violet, roze&#10;&#10;Automatisch gegenereerde beschrijving">
            <a:extLst>
              <a:ext uri="{FF2B5EF4-FFF2-40B4-BE49-F238E27FC236}">
                <a16:creationId xmlns:a16="http://schemas.microsoft.com/office/drawing/2014/main" id="{5568C780-2A37-08FB-DFE7-6E2E4C0412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70DE00-F4EF-8FE0-9BCD-5E0E14E5A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36" y="1432382"/>
            <a:ext cx="9144000" cy="3089514"/>
          </a:xfrm>
        </p:spPr>
        <p:txBody>
          <a:bodyPr anchor="ctr">
            <a:normAutofit/>
          </a:bodyPr>
          <a:lstStyle>
            <a:lvl1pPr algn="ctr">
              <a:defRPr sz="9600" b="1" i="0">
                <a:solidFill>
                  <a:schemeClr val="bg1"/>
                </a:solidFill>
                <a:latin typeface="Zemestro Std" panose="02000606050000020003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8280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Graphics, maandverband, ontwerp&#10;&#10;Automatisch gegenereerde beschrijving">
            <a:extLst>
              <a:ext uri="{FF2B5EF4-FFF2-40B4-BE49-F238E27FC236}">
                <a16:creationId xmlns:a16="http://schemas.microsoft.com/office/drawing/2014/main" id="{D0701BF6-BF29-93CE-0A17-E09A02765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7072" cy="6860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70DE00-F4EF-8FE0-9BCD-5E0E14E5A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72" y="580612"/>
            <a:ext cx="10409128" cy="1157374"/>
          </a:xfrm>
        </p:spPr>
        <p:txBody>
          <a:bodyPr anchor="ctr">
            <a:noAutofit/>
          </a:bodyPr>
          <a:lstStyle>
            <a:lvl1pPr algn="ctr">
              <a:defRPr sz="7200" b="1" i="0">
                <a:solidFill>
                  <a:schemeClr val="bg1"/>
                </a:solidFill>
                <a:latin typeface="Zemestro Std" panose="02000606050000020003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30E875-E25B-75DB-77FE-5B43EAD0F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71" y="3276361"/>
            <a:ext cx="10409127" cy="1655762"/>
          </a:xfrm>
        </p:spPr>
        <p:txBody>
          <a:bodyPr>
            <a:noAutofit/>
          </a:bodyPr>
          <a:lstStyle>
            <a:lvl1pPr marL="0" indent="0" algn="ctr">
              <a:buNone/>
              <a:defRPr sz="54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1413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Graphics, ontwerp&#10;&#10;Automatisch gegenereerde beschrijving">
            <a:extLst>
              <a:ext uri="{FF2B5EF4-FFF2-40B4-BE49-F238E27FC236}">
                <a16:creationId xmlns:a16="http://schemas.microsoft.com/office/drawing/2014/main" id="{BD30BF5B-9F68-87D9-3F7A-BCE1ED9262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350"/>
            <a:ext cx="12192000" cy="6870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70DE00-F4EF-8FE0-9BCD-5E0E14E5A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29" y="255729"/>
            <a:ext cx="10325622" cy="1011476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Zemestro Std" panose="02000606050000020003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B4A92BB-70C4-2DAD-B6AE-A8831292F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328" y="1825625"/>
            <a:ext cx="10325623" cy="394887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1pPr>
            <a:lvl2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2pPr>
            <a:lvl3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3pPr>
            <a:lvl4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4pPr>
            <a:lvl5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84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phics, schermopname, ontwerp&#10;&#10;Automatisch gegenereerde beschrijving">
            <a:extLst>
              <a:ext uri="{FF2B5EF4-FFF2-40B4-BE49-F238E27FC236}">
                <a16:creationId xmlns:a16="http://schemas.microsoft.com/office/drawing/2014/main" id="{A26FFC16-681D-46FA-54D8-A4482EC68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70DE00-F4EF-8FE0-9BCD-5E0E14E5A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29" y="255727"/>
            <a:ext cx="10325622" cy="1011476"/>
          </a:xfrm>
        </p:spPr>
        <p:txBody>
          <a:bodyPr anchor="t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Zemestro Std" panose="02000606050000020003" pitchFamily="2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B4A92BB-70C4-2DAD-B6AE-A8831292F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328" y="1825625"/>
            <a:ext cx="10325623" cy="3948874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1pPr>
            <a:lvl2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2pPr>
            <a:lvl3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3pPr>
            <a:lvl4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4pPr>
            <a:lvl5pPr>
              <a:defRPr sz="3200" b="0" i="0">
                <a:solidFill>
                  <a:srgbClr val="004891"/>
                </a:solidFill>
                <a:latin typeface="Zemestro Std Medium" panose="02000606050000020003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3118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077593-CF47-8FE7-1617-1B513539F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13843A-B78D-2B48-5BEC-FE4E6323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146AD5-B684-5B1B-ACD8-1EC8B06E8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36B7FC-3E6D-7444-B11B-B6A9EF450AD5}" type="datetimeFigureOut">
              <a:rPr lang="nl-NL" smtClean="0"/>
              <a:t>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15D35F-82CC-AD79-191A-286DB47EA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AC343E-114C-F476-3E8A-6F9707506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3116E-9768-1748-BF5D-10D47188D8F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9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20EA7-BA65-7A30-7FD2-8EA0316D2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535" y="1025984"/>
            <a:ext cx="9144000" cy="3089514"/>
          </a:xfrm>
        </p:spPr>
        <p:txBody>
          <a:bodyPr>
            <a:normAutofit/>
          </a:bodyPr>
          <a:lstStyle/>
          <a:p>
            <a:r>
              <a:rPr lang="nl-NL"/>
              <a:t>Wat de markt ons vertelt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E0B62FB-EC12-BCB5-A0D6-D1CEDC854CF5}"/>
              </a:ext>
            </a:extLst>
          </p:cNvPr>
          <p:cNvSpPr txBox="1">
            <a:spLocks/>
          </p:cNvSpPr>
          <p:nvPr/>
        </p:nvSpPr>
        <p:spPr>
          <a:xfrm>
            <a:off x="2190628" y="3501748"/>
            <a:ext cx="7805813" cy="2049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>
                <a:solidFill>
                  <a:schemeClr val="bg1"/>
                </a:solidFill>
                <a:latin typeface="Zemestro Std" panose="02000606050000020003" pitchFamily="2" charset="0"/>
                <a:ea typeface="+mj-ea"/>
                <a:cs typeface="+mj-cs"/>
              </a:defRPr>
            </a:lvl1pPr>
          </a:lstStyle>
          <a:p>
            <a:r>
              <a:rPr lang="nl-NL" sz="2800"/>
              <a:t>Marktonderzoek PinkRoccade Ruimte &amp; Omgeving</a:t>
            </a:r>
          </a:p>
        </p:txBody>
      </p:sp>
    </p:spTree>
    <p:extLst>
      <p:ext uri="{BB962C8B-B14F-4D97-AF65-F5344CB8AC3E}">
        <p14:creationId xmlns:p14="http://schemas.microsoft.com/office/powerpoint/2010/main" val="301568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Short History of Napster">
            <a:extLst>
              <a:ext uri="{FF2B5EF4-FFF2-40B4-BE49-F238E27FC236}">
                <a16:creationId xmlns:a16="http://schemas.microsoft.com/office/drawing/2014/main" id="{4902EE89-FC17-5358-9AAD-0A1759F5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" y="241299"/>
            <a:ext cx="3341158" cy="3585633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De dónde viene el «9600» de los módems de 9600 bps?">
            <a:extLst>
              <a:ext uri="{FF2B5EF4-FFF2-40B4-BE49-F238E27FC236}">
                <a16:creationId xmlns:a16="http://schemas.microsoft.com/office/drawing/2014/main" id="{D8DD245F-1674-4F4C-92E2-8C780319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987">
            <a:off x="3388723" y="1825070"/>
            <a:ext cx="7743253" cy="4810496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n the last few years of Kazaa the numbers are stronger than ...">
            <a:extLst>
              <a:ext uri="{FF2B5EF4-FFF2-40B4-BE49-F238E27FC236}">
                <a16:creationId xmlns:a16="http://schemas.microsoft.com/office/drawing/2014/main" id="{31B22AAF-8960-CEC2-CEF2-032709FBF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22089" r="21111" b="17111"/>
          <a:stretch>
            <a:fillRect/>
          </a:stretch>
        </p:blipFill>
        <p:spPr bwMode="auto">
          <a:xfrm>
            <a:off x="7260349" y="150829"/>
            <a:ext cx="4634442" cy="289560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otify is testing playlists that could be unlocked by NFT holders |  TechCrunch">
            <a:extLst>
              <a:ext uri="{FF2B5EF4-FFF2-40B4-BE49-F238E27FC236}">
                <a16:creationId xmlns:a16="http://schemas.microsoft.com/office/drawing/2014/main" id="{DB6DF830-8D44-5C77-4025-6CD53B10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6" y="-1143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AF830-9101-820D-43AD-BFCF27B82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/>
              <a:t>Marktonderzoek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A7A676DA-08C2-4356-B072-36C22CE8E01E}"/>
              </a:ext>
            </a:extLst>
          </p:cNvPr>
          <p:cNvSpPr>
            <a:spLocks noGrp="1"/>
          </p:cNvSpPr>
          <p:nvPr/>
        </p:nvSpPr>
        <p:spPr>
          <a:xfrm>
            <a:off x="1044555" y="3454543"/>
            <a:ext cx="3612286" cy="1557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>
                <a:latin typeface="Zemestro Std" panose="02000606050000020003"/>
                <a:ea typeface="+mn-lt"/>
                <a:cs typeface="+mn-lt"/>
              </a:rPr>
              <a:t>over o.a. toekomst verwachtingen, werkdruk, personeel, software-ervaring, technologie en samenwerking</a:t>
            </a:r>
            <a:endParaRPr lang="en-US">
              <a:latin typeface="Zemestro Std" panose="02000606050000020003"/>
              <a:ea typeface="+mn-lt"/>
              <a:cs typeface="+mn-lt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999EBF80-8E87-4B85-85DC-AAAD66C91F97}"/>
              </a:ext>
            </a:extLst>
          </p:cNvPr>
          <p:cNvSpPr>
            <a:spLocks noGrp="1"/>
          </p:cNvSpPr>
          <p:nvPr/>
        </p:nvSpPr>
        <p:spPr>
          <a:xfrm>
            <a:off x="4915962" y="3454084"/>
            <a:ext cx="2688252" cy="15579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>
                <a:latin typeface="Zemestro Std" panose="02000606050000020003"/>
                <a:ea typeface="+mn-lt"/>
                <a:cs typeface="+mn-lt"/>
              </a:rPr>
              <a:t>hebben we gestuurd naar professionals werkzaam in gemeentelijke belastingen </a:t>
            </a:r>
            <a:endParaRPr lang="en-US">
              <a:latin typeface="Zemestro Std" panose="02000606050000020003"/>
              <a:ea typeface="+mn-lt"/>
              <a:cs typeface="+mn-lt"/>
            </a:endParaRP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8A2AC1DF-D93C-46BE-87EF-F7E03FD32CAE}"/>
              </a:ext>
            </a:extLst>
          </p:cNvPr>
          <p:cNvSpPr>
            <a:spLocks noGrp="1"/>
          </p:cNvSpPr>
          <p:nvPr/>
        </p:nvSpPr>
        <p:spPr>
          <a:xfrm>
            <a:off x="8599044" y="3597154"/>
            <a:ext cx="2551176" cy="599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err="1">
                <a:latin typeface="Zemestro Std" panose="02000606050000020003"/>
                <a:ea typeface="+mn-lt"/>
                <a:cs typeface="+mn-lt"/>
              </a:rPr>
              <a:t>hebben</a:t>
            </a:r>
            <a:r>
              <a:rPr lang="en-US">
                <a:latin typeface="Zemestro Std" panose="02000606050000020003"/>
                <a:ea typeface="+mn-lt"/>
                <a:cs typeface="+mn-lt"/>
              </a:rPr>
              <a:t> </a:t>
            </a:r>
            <a:r>
              <a:rPr lang="en-US" err="1">
                <a:latin typeface="Zemestro Std" panose="02000606050000020003"/>
                <a:ea typeface="+mn-lt"/>
                <a:cs typeface="+mn-lt"/>
              </a:rPr>
              <a:t>hun</a:t>
            </a:r>
            <a:r>
              <a:rPr lang="en-US">
                <a:latin typeface="Zemestro Std" panose="02000606050000020003"/>
                <a:ea typeface="+mn-lt"/>
                <a:cs typeface="+mn-lt"/>
              </a:rPr>
              <a:t> </a:t>
            </a:r>
            <a:r>
              <a:rPr lang="nl-NL">
                <a:latin typeface="Zemestro Std" panose="02000606050000020003"/>
                <a:ea typeface="+mn-lt"/>
                <a:cs typeface="+mn-lt"/>
              </a:rPr>
              <a:t>ervaringen en verwachtingen gedeeld</a:t>
            </a:r>
          </a:p>
          <a:p>
            <a:pPr algn="ctr"/>
            <a:endParaRPr lang="nl-NL">
              <a:latin typeface="Zemestro Std" panose="02000606050000020003"/>
            </a:endParaRP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B216D815-2CAC-4B98-A3DB-DAE99F57572E}"/>
              </a:ext>
            </a:extLst>
          </p:cNvPr>
          <p:cNvSpPr>
            <a:spLocks noGrp="1"/>
          </p:cNvSpPr>
          <p:nvPr/>
        </p:nvSpPr>
        <p:spPr>
          <a:xfrm>
            <a:off x="1740029" y="2701008"/>
            <a:ext cx="2052056" cy="338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E6007E"/>
                </a:solidFill>
                <a:latin typeface="Zemestro Std" panose="02000606050000020003"/>
              </a:rPr>
              <a:t>Vragen 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B3ADD143-C2F4-4B39-B798-272158AA20C9}"/>
              </a:ext>
            </a:extLst>
          </p:cNvPr>
          <p:cNvSpPr>
            <a:spLocks noGrp="1"/>
          </p:cNvSpPr>
          <p:nvPr/>
        </p:nvSpPr>
        <p:spPr>
          <a:xfrm>
            <a:off x="5234060" y="2743465"/>
            <a:ext cx="2052056" cy="338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E6007E"/>
                </a:solidFill>
                <a:latin typeface="Zemestro Std" panose="02000606050000020003"/>
              </a:rPr>
              <a:t>Uitnodigingen</a:t>
            </a:r>
          </a:p>
          <a:p>
            <a:endParaRPr lang="nl-NL">
              <a:solidFill>
                <a:srgbClr val="E6007E"/>
              </a:solidFill>
              <a:latin typeface="Zemestro Std" panose="02000606050000020003"/>
            </a:endParaRP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B96FE6EC-659B-40E4-93CB-8265ADA92733}"/>
              </a:ext>
            </a:extLst>
          </p:cNvPr>
          <p:cNvSpPr>
            <a:spLocks noGrp="1"/>
          </p:cNvSpPr>
          <p:nvPr/>
        </p:nvSpPr>
        <p:spPr>
          <a:xfrm>
            <a:off x="8884379" y="2746993"/>
            <a:ext cx="2052056" cy="338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E6007E"/>
                </a:solidFill>
                <a:latin typeface="Zemestro Std" panose="02000606050000020003"/>
              </a:rPr>
              <a:t>Professionals</a:t>
            </a:r>
          </a:p>
          <a:p>
            <a:endParaRPr lang="nl-NL">
              <a:solidFill>
                <a:srgbClr val="E6007E"/>
              </a:solidFill>
              <a:latin typeface="Zemestro Std" panose="02000606050000020003"/>
            </a:endParaRP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F413C8A3-3E73-4BD6-85C0-465C476DF6E9}"/>
              </a:ext>
            </a:extLst>
          </p:cNvPr>
          <p:cNvSpPr>
            <a:spLocks noGrp="1"/>
          </p:cNvSpPr>
          <p:nvPr/>
        </p:nvSpPr>
        <p:spPr>
          <a:xfrm>
            <a:off x="2214685" y="2001173"/>
            <a:ext cx="1158924" cy="862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4891"/>
                </a:solidFill>
                <a:latin typeface="Zemestro Std" panose="02000606050000020003"/>
              </a:rPr>
              <a:t>23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7997E1C9-2DE0-4E74-8326-5E8D993A00D5}"/>
              </a:ext>
            </a:extLst>
          </p:cNvPr>
          <p:cNvSpPr>
            <a:spLocks noGrp="1"/>
          </p:cNvSpPr>
          <p:nvPr/>
        </p:nvSpPr>
        <p:spPr>
          <a:xfrm>
            <a:off x="5420142" y="2001174"/>
            <a:ext cx="1603786" cy="862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4891"/>
                </a:solidFill>
                <a:latin typeface="Zemestro Std" panose="02000606050000020003"/>
              </a:rPr>
              <a:t>750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A3D27239-2383-4BAA-89CC-877B295C6DDF}"/>
              </a:ext>
            </a:extLst>
          </p:cNvPr>
          <p:cNvSpPr>
            <a:spLocks noGrp="1"/>
          </p:cNvSpPr>
          <p:nvPr/>
        </p:nvSpPr>
        <p:spPr>
          <a:xfrm>
            <a:off x="9146567" y="2001173"/>
            <a:ext cx="1456131" cy="862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004891"/>
                </a:solidFill>
                <a:latin typeface="Zemestro Std" panose="02000606050000020003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20875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45F84-B792-6BDD-ED25-144C9B3BD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/>
              <a:t>Top 3 uit het onderzoek</a:t>
            </a:r>
          </a:p>
        </p:txBody>
      </p:sp>
      <p:pic>
        <p:nvPicPr>
          <p:cNvPr id="4" name="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15E6958E-435C-6F9E-A1BF-F4B9FBC20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21" y="1825625"/>
            <a:ext cx="3898518" cy="3898518"/>
          </a:xfrm>
          <a:prstGeom prst="rect">
            <a:avLst/>
          </a:prstGeom>
        </p:spPr>
      </p:pic>
      <p:pic>
        <p:nvPicPr>
          <p:cNvPr id="5" name="Afbeelding 4" descr="Afbeelding met tekst, schermopname, Lettertype, logo&#10;&#10;Door AI gegenereerde inhoud is mogelijk onjuist.">
            <a:extLst>
              <a:ext uri="{FF2B5EF4-FFF2-40B4-BE49-F238E27FC236}">
                <a16:creationId xmlns:a16="http://schemas.microsoft.com/office/drawing/2014/main" id="{D572B072-0738-87B9-39AB-78F80509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431" y="1661032"/>
            <a:ext cx="4063111" cy="40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F2DEA-F740-681C-A16C-173C633A7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CFB710-F15D-4E9B-F4A0-B7CFCC36B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" y="255727"/>
            <a:ext cx="11932920" cy="1011476"/>
          </a:xfrm>
        </p:spPr>
        <p:txBody>
          <a:bodyPr>
            <a:normAutofit/>
          </a:bodyPr>
          <a:lstStyle/>
          <a:p>
            <a:pPr algn="ctr"/>
            <a:r>
              <a:rPr lang="nl-NL" sz="2800">
                <a:latin typeface="Zemestro Std"/>
              </a:rPr>
              <a:t>Wat verwacht je van een moderne belastingapplicatie?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0B651CD-4410-8A53-6D51-D5B39FE3A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17072" r="1396" b="1095"/>
          <a:stretch>
            <a:fillRect/>
          </a:stretch>
        </p:blipFill>
        <p:spPr bwMode="auto">
          <a:xfrm>
            <a:off x="5388746" y="1551211"/>
            <a:ext cx="6803254" cy="530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 descr="Afbeelding met tekst, Lettertype, schermopname, Graphics&#10;&#10;Door AI gegenereerde inhoud is mogelijk onjuist.">
            <a:extLst>
              <a:ext uri="{FF2B5EF4-FFF2-40B4-BE49-F238E27FC236}">
                <a16:creationId xmlns:a16="http://schemas.microsoft.com/office/drawing/2014/main" id="{7056D4E6-6CC4-B617-2FF9-AA61013FD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3" y="1262605"/>
            <a:ext cx="2476477" cy="2486002"/>
          </a:xfrm>
          <a:prstGeom prst="rect">
            <a:avLst/>
          </a:prstGeom>
        </p:spPr>
      </p:pic>
      <p:pic>
        <p:nvPicPr>
          <p:cNvPr id="7" name="Afbeelding 6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90F791D7-5D3B-A7BC-E2CD-7461E02B5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86" y="3832962"/>
            <a:ext cx="1968910" cy="19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4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A0570-2A6B-A466-ED6C-2A82AB20F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9C30FBC3-6724-423D-7407-E7E0048027C9}"/>
              </a:ext>
            </a:extLst>
          </p:cNvPr>
          <p:cNvSpPr/>
          <p:nvPr/>
        </p:nvSpPr>
        <p:spPr>
          <a:xfrm>
            <a:off x="2983415" y="4374572"/>
            <a:ext cx="10026003" cy="2483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D90AC5-2B77-8806-C403-8988E2378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80" y="127713"/>
            <a:ext cx="11877847" cy="1011476"/>
          </a:xfrm>
        </p:spPr>
        <p:txBody>
          <a:bodyPr>
            <a:noAutofit/>
          </a:bodyPr>
          <a:lstStyle/>
          <a:p>
            <a:pPr algn="ctr"/>
            <a:r>
              <a:rPr lang="nl-NL" sz="2800">
                <a:latin typeface="Zemestro Std"/>
              </a:rPr>
              <a:t>Welke uitdagingen zie je op het gebied van personeel in de komende </a:t>
            </a:r>
            <a:br>
              <a:rPr lang="nl-NL" sz="2800"/>
            </a:br>
            <a:r>
              <a:rPr lang="nl-NL" sz="2800">
                <a:latin typeface="Zemestro Std"/>
              </a:rPr>
              <a:t>5 jaar?</a:t>
            </a:r>
            <a:br>
              <a:rPr lang="nl-NL" sz="2800"/>
            </a:br>
            <a:endParaRPr lang="nl-NL" sz="28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5BEB39-76DD-4F33-464F-3855131AA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8"/>
          <a:stretch>
            <a:fillRect/>
          </a:stretch>
        </p:blipFill>
        <p:spPr bwMode="auto">
          <a:xfrm>
            <a:off x="3667125" y="1640267"/>
            <a:ext cx="8524875" cy="521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Afbeelding 7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271BB1C5-CD1B-8FAB-C9F8-74E561DD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21" y="1419432"/>
            <a:ext cx="2720342" cy="2720342"/>
          </a:xfrm>
          <a:prstGeom prst="rect">
            <a:avLst/>
          </a:prstGeom>
        </p:spPr>
      </p:pic>
      <p:pic>
        <p:nvPicPr>
          <p:cNvPr id="9" name="Afbeelding 8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A3395830-D656-6481-3437-AB176A91D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97" y="3429000"/>
            <a:ext cx="2720342" cy="272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1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37802-A2C9-CAB1-F471-AB43A5636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4366E-35C9-A840-E2B1-331C2F990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/>
              <a:t>Mens &amp; Techniek: Werkdruk</a:t>
            </a:r>
          </a:p>
        </p:txBody>
      </p:sp>
      <p:pic>
        <p:nvPicPr>
          <p:cNvPr id="8" name="Afbeelding 7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6EE7B088-B53D-EE21-F4A1-E66FA3A85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52" y="1826481"/>
            <a:ext cx="3385599" cy="3385599"/>
          </a:xfrm>
          <a:prstGeom prst="rect">
            <a:avLst/>
          </a:prstGeom>
        </p:spPr>
      </p:pic>
      <p:pic>
        <p:nvPicPr>
          <p:cNvPr id="9" name="Afbeelding 8" descr="Afbeelding met tekst, schermopname, Lettertype, logo&#10;&#10;Door AI gegenereerde inhoud is mogelijk onjuist.">
            <a:extLst>
              <a:ext uri="{FF2B5EF4-FFF2-40B4-BE49-F238E27FC236}">
                <a16:creationId xmlns:a16="http://schemas.microsoft.com/office/drawing/2014/main" id="{F012BA3C-E9A9-0FFA-213F-BC70A6626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515" y="1826481"/>
            <a:ext cx="3458748" cy="34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B9E5E-EBD3-723C-7D1C-1A7EFC76E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67EB3-CD45-2A81-7976-8864ECEAA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0522" y="255727"/>
            <a:ext cx="10325622" cy="1011476"/>
          </a:xfrm>
        </p:spPr>
        <p:txBody>
          <a:bodyPr>
            <a:normAutofit/>
          </a:bodyPr>
          <a:lstStyle/>
          <a:p>
            <a:r>
              <a:rPr lang="nl-NL" sz="2800">
                <a:solidFill>
                  <a:srgbClr val="FFFFFF"/>
                </a:solidFill>
                <a:latin typeface="Zemestro Std"/>
                <a:cs typeface="Segoe UI"/>
              </a:rPr>
              <a:t>Scan de QR om alle uitkomsten te downloaden</a:t>
            </a:r>
            <a:endParaRPr lang="en-US" sz="2800">
              <a:solidFill>
                <a:srgbClr val="FFFFFF"/>
              </a:solidFill>
              <a:latin typeface="Zemestro Std"/>
              <a:cs typeface="Segoe UI"/>
            </a:endParaRP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73CC44B6-4E23-6CCA-43C5-427447FDCD98}"/>
              </a:ext>
            </a:extLst>
          </p:cNvPr>
          <p:cNvSpPr/>
          <p:nvPr/>
        </p:nvSpPr>
        <p:spPr>
          <a:xfrm>
            <a:off x="6830568" y="2386584"/>
            <a:ext cx="3825240" cy="713232"/>
          </a:xfrm>
          <a:prstGeom prst="roundRect">
            <a:avLst/>
          </a:prstGeom>
          <a:solidFill>
            <a:srgbClr val="E600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latin typeface="Zemestro Std" panose="02000606050000020003"/>
              </a:rPr>
              <a:t>Frank Hermans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9D55419-642C-AFE6-BEC4-D02300D7408A}"/>
              </a:ext>
            </a:extLst>
          </p:cNvPr>
          <p:cNvSpPr/>
          <p:nvPr/>
        </p:nvSpPr>
        <p:spPr>
          <a:xfrm>
            <a:off x="6818376" y="3489960"/>
            <a:ext cx="3825240" cy="713232"/>
          </a:xfrm>
          <a:prstGeom prst="roundRect">
            <a:avLst/>
          </a:prstGeom>
          <a:solidFill>
            <a:srgbClr val="004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latin typeface="Zemestro Std" panose="02000606050000020003"/>
              </a:rPr>
              <a:t>Tel: 06 4671 3395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20D6143D-F41C-4F5F-91F8-4A60A0B740AF}"/>
              </a:ext>
            </a:extLst>
          </p:cNvPr>
          <p:cNvSpPr/>
          <p:nvPr/>
        </p:nvSpPr>
        <p:spPr>
          <a:xfrm>
            <a:off x="6818376" y="4568952"/>
            <a:ext cx="3825240" cy="713232"/>
          </a:xfrm>
          <a:prstGeom prst="roundRect">
            <a:avLst/>
          </a:prstGeom>
          <a:solidFill>
            <a:srgbClr val="E600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latin typeface="Zemestro Std" panose="02000606050000020003"/>
              </a:rPr>
              <a:t>linkedin.com/in/frankhermans1/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0AA5A-CE76-7AD4-D4D4-5E602519C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0" y="1513920"/>
            <a:ext cx="4401105" cy="440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4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82B48B282FF4395693F1418116077" ma:contentTypeVersion="16" ma:contentTypeDescription="Een nieuw document maken." ma:contentTypeScope="" ma:versionID="dfe13b956dbc2a36bdc071ae34094b42">
  <xsd:schema xmlns:xsd="http://www.w3.org/2001/XMLSchema" xmlns:xs="http://www.w3.org/2001/XMLSchema" xmlns:p="http://schemas.microsoft.com/office/2006/metadata/properties" xmlns:ns2="59bb022f-6eac-461f-9a0b-c6a48764d628" xmlns:ns3="028a685b-756f-490b-8e82-f12832331e27" targetNamespace="http://schemas.microsoft.com/office/2006/metadata/properties" ma:root="true" ma:fieldsID="07f62fda561e0b3ae8b9d49e31b087a8" ns2:_="" ns3:_="">
    <xsd:import namespace="59bb022f-6eac-461f-9a0b-c6a48764d628"/>
    <xsd:import namespace="028a685b-756f-490b-8e82-f12832331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Datumentij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022f-6eac-461f-9a0b-c6a48764d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atumentijd" ma:index="18" nillable="true" ma:displayName="Datum en tijd" ma:format="DateOnly" ma:internalName="Datumentijd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bd34ef24-b7ee-4855-a153-0020a77226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a685b-756f-490b-8e82-f12832331e2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cfa2520-1142-40bb-9e37-bc8355b86106}" ma:internalName="TaxCatchAll" ma:showField="CatchAllData" ma:web="028a685b-756f-490b-8e82-f12832331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8a685b-756f-490b-8e82-f12832331e27" xsi:nil="true"/>
    <Datumentijd xmlns="59bb022f-6eac-461f-9a0b-c6a48764d628" xsi:nil="true"/>
    <lcf76f155ced4ddcb4097134ff3c332f xmlns="59bb022f-6eac-461f-9a0b-c6a48764d62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F67155-88C6-468A-B037-FE9C189B291A}"/>
</file>

<file path=customXml/itemProps2.xml><?xml version="1.0" encoding="utf-8"?>
<ds:datastoreItem xmlns:ds="http://schemas.openxmlformats.org/officeDocument/2006/customXml" ds:itemID="{5D6EAC97-3187-4A30-BFF7-7F437EDFDEC5}">
  <ds:schemaRefs>
    <ds:schemaRef ds:uri="028a685b-756f-490b-8e82-f12832331e27"/>
    <ds:schemaRef ds:uri="59bb022f-6eac-461f-9a0b-c6a48764d62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B72C75-E8F2-4E56-9A34-3A9B5CB563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Kantoorthema</vt:lpstr>
      <vt:lpstr>Wat de markt ons vertelt</vt:lpstr>
      <vt:lpstr>PowerPoint Presentation</vt:lpstr>
      <vt:lpstr>Marktonderzoek</vt:lpstr>
      <vt:lpstr>Top 3 uit het onderzoek</vt:lpstr>
      <vt:lpstr>Wat verwacht je van een moderne belastingapplicatie?</vt:lpstr>
      <vt:lpstr>Welke uitdagingen zie je op het gebied van personeel in de komende  5 jaar? </vt:lpstr>
      <vt:lpstr>Mens &amp; Techniek: Werkdruk</vt:lpstr>
      <vt:lpstr>Scan de QR om alle uitkomsten te downloaden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Wisselink-Pol</dc:creator>
  <cp:revision>1</cp:revision>
  <dcterms:created xsi:type="dcterms:W3CDTF">2025-10-23T13:44:51Z</dcterms:created>
  <dcterms:modified xsi:type="dcterms:W3CDTF">2025-11-03T09:48:00Z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0x01010098582B48B282FF4395693F1418116077</vt:lpwstr>
  </property>
  <property fmtid="{D5CDD505-2E9C-101B-9397-08002B2CF9AE}" pid="3" name="MediaServiceImageTags">
    <vt:lpwstr/>
  </property>
</Properties>
</file>