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4"/>
  </p:notesMasterIdLst>
  <p:sldIdLst>
    <p:sldId id="1720" r:id="rId5"/>
    <p:sldId id="1739" r:id="rId6"/>
    <p:sldId id="1740" r:id="rId7"/>
    <p:sldId id="1741" r:id="rId8"/>
    <p:sldId id="1742" r:id="rId9"/>
    <p:sldId id="1744" r:id="rId10"/>
    <p:sldId id="1749" r:id="rId11"/>
    <p:sldId id="1743" r:id="rId12"/>
    <p:sldId id="1745" r:id="rId13"/>
    <p:sldId id="1746" r:id="rId14"/>
    <p:sldId id="1747" r:id="rId15"/>
    <p:sldId id="1748" r:id="rId16"/>
    <p:sldId id="1750" r:id="rId17"/>
    <p:sldId id="1751" r:id="rId18"/>
    <p:sldId id="1752" r:id="rId19"/>
    <p:sldId id="1753" r:id="rId20"/>
    <p:sldId id="1754" r:id="rId21"/>
    <p:sldId id="1755" r:id="rId22"/>
    <p:sldId id="1756" r:id="rId23"/>
  </p:sldIdLst>
  <p:sldSz cx="12192000" cy="6858000"/>
  <p:notesSz cx="6858000" cy="9144000"/>
  <p:embeddedFontLst>
    <p:embeddedFont>
      <p:font typeface="Cairo" panose="020B0604020202020204" charset="-78"/>
      <p:regular r:id="rId25"/>
      <p:bold r:id="rId26"/>
    </p:embeddedFont>
    <p:embeddedFont>
      <p:font typeface="Cairo Light" panose="020B0604020202020204" charset="-78"/>
      <p:regular r:id="rId2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756"/>
    <a:srgbClr val="2D2E83"/>
    <a:srgbClr val="90908F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end Metz - Involon" userId="2b42d138-fa09-42aa-bbe2-bf84538e612f" providerId="ADAL" clId="{32687382-1C08-441E-83BA-0B30382DF08D}"/>
    <pc:docChg chg="custSel addSld delSld modSld sldOrd">
      <pc:chgData name="Berend Metz - Involon" userId="2b42d138-fa09-42aa-bbe2-bf84538e612f" providerId="ADAL" clId="{32687382-1C08-441E-83BA-0B30382DF08D}" dt="2025-10-15T07:34:09.701" v="2945" actId="20577"/>
      <pc:docMkLst>
        <pc:docMk/>
      </pc:docMkLst>
      <pc:sldChg chg="add del">
        <pc:chgData name="Berend Metz - Involon" userId="2b42d138-fa09-42aa-bbe2-bf84538e612f" providerId="ADAL" clId="{32687382-1C08-441E-83BA-0B30382DF08D}" dt="2025-10-01T06:57:26.524" v="1227" actId="47"/>
        <pc:sldMkLst>
          <pc:docMk/>
          <pc:sldMk cId="894159606" sldId="385"/>
        </pc:sldMkLst>
      </pc:sldChg>
      <pc:sldChg chg="add del">
        <pc:chgData name="Berend Metz - Involon" userId="2b42d138-fa09-42aa-bbe2-bf84538e612f" providerId="ADAL" clId="{32687382-1C08-441E-83BA-0B30382DF08D}" dt="2025-10-15T07:28:26.397" v="2464" actId="47"/>
        <pc:sldMkLst>
          <pc:docMk/>
          <pc:sldMk cId="2799678541" sldId="386"/>
        </pc:sldMkLst>
      </pc:sldChg>
      <pc:sldChg chg="add del">
        <pc:chgData name="Berend Metz - Involon" userId="2b42d138-fa09-42aa-bbe2-bf84538e612f" providerId="ADAL" clId="{32687382-1C08-441E-83BA-0B30382DF08D}" dt="2025-10-15T07:28:27.642" v="2467" actId="47"/>
        <pc:sldMkLst>
          <pc:docMk/>
          <pc:sldMk cId="1507241493" sldId="389"/>
        </pc:sldMkLst>
      </pc:sldChg>
      <pc:sldChg chg="add del">
        <pc:chgData name="Berend Metz - Involon" userId="2b42d138-fa09-42aa-bbe2-bf84538e612f" providerId="ADAL" clId="{32687382-1C08-441E-83BA-0B30382DF08D}" dt="2025-10-15T07:28:27.871" v="2468" actId="47"/>
        <pc:sldMkLst>
          <pc:docMk/>
          <pc:sldMk cId="2945301482" sldId="390"/>
        </pc:sldMkLst>
      </pc:sldChg>
      <pc:sldChg chg="add del">
        <pc:chgData name="Berend Metz - Involon" userId="2b42d138-fa09-42aa-bbe2-bf84538e612f" providerId="ADAL" clId="{32687382-1C08-441E-83BA-0B30382DF08D}" dt="2025-10-15T07:28:29.396" v="2469" actId="47"/>
        <pc:sldMkLst>
          <pc:docMk/>
          <pc:sldMk cId="905464067" sldId="391"/>
        </pc:sldMkLst>
      </pc:sldChg>
      <pc:sldChg chg="add del">
        <pc:chgData name="Berend Metz - Involon" userId="2b42d138-fa09-42aa-bbe2-bf84538e612f" providerId="ADAL" clId="{32687382-1C08-441E-83BA-0B30382DF08D}" dt="2025-10-15T07:28:35.919" v="2471" actId="47"/>
        <pc:sldMkLst>
          <pc:docMk/>
          <pc:sldMk cId="279222723" sldId="392"/>
        </pc:sldMkLst>
      </pc:sldChg>
      <pc:sldChg chg="add del">
        <pc:chgData name="Berend Metz - Involon" userId="2b42d138-fa09-42aa-bbe2-bf84538e612f" providerId="ADAL" clId="{32687382-1C08-441E-83BA-0B30382DF08D}" dt="2025-10-01T06:57:51.755" v="1228" actId="47"/>
        <pc:sldMkLst>
          <pc:docMk/>
          <pc:sldMk cId="2880981355" sldId="393"/>
        </pc:sldMkLst>
      </pc:sldChg>
      <pc:sldChg chg="add del">
        <pc:chgData name="Berend Metz - Involon" userId="2b42d138-fa09-42aa-bbe2-bf84538e612f" providerId="ADAL" clId="{32687382-1C08-441E-83BA-0B30382DF08D}" dt="2025-10-01T06:58:12.514" v="1230" actId="47"/>
        <pc:sldMkLst>
          <pc:docMk/>
          <pc:sldMk cId="3246435039" sldId="395"/>
        </pc:sldMkLst>
      </pc:sldChg>
      <pc:sldChg chg="add del">
        <pc:chgData name="Berend Metz - Involon" userId="2b42d138-fa09-42aa-bbe2-bf84538e612f" providerId="ADAL" clId="{32687382-1C08-441E-83BA-0B30382DF08D}" dt="2025-10-15T07:28:36.333" v="2472" actId="47"/>
        <pc:sldMkLst>
          <pc:docMk/>
          <pc:sldMk cId="3712178449" sldId="396"/>
        </pc:sldMkLst>
      </pc:sldChg>
      <pc:sldChg chg="add del">
        <pc:chgData name="Berend Metz - Involon" userId="2b42d138-fa09-42aa-bbe2-bf84538e612f" providerId="ADAL" clId="{32687382-1C08-441E-83BA-0B30382DF08D}" dt="2025-10-15T07:28:37.133" v="2473" actId="47"/>
        <pc:sldMkLst>
          <pc:docMk/>
          <pc:sldMk cId="923157449" sldId="397"/>
        </pc:sldMkLst>
      </pc:sldChg>
      <pc:sldChg chg="add del">
        <pc:chgData name="Berend Metz - Involon" userId="2b42d138-fa09-42aa-bbe2-bf84538e612f" providerId="ADAL" clId="{32687382-1C08-441E-83BA-0B30382DF08D}" dt="2025-10-15T07:28:37.435" v="2474" actId="47"/>
        <pc:sldMkLst>
          <pc:docMk/>
          <pc:sldMk cId="714423923" sldId="398"/>
        </pc:sldMkLst>
      </pc:sldChg>
      <pc:sldChg chg="add del">
        <pc:chgData name="Berend Metz - Involon" userId="2b42d138-fa09-42aa-bbe2-bf84538e612f" providerId="ADAL" clId="{32687382-1C08-441E-83BA-0B30382DF08D}" dt="2025-10-15T07:28:37.740" v="2475" actId="47"/>
        <pc:sldMkLst>
          <pc:docMk/>
          <pc:sldMk cId="380754489" sldId="399"/>
        </pc:sldMkLst>
      </pc:sldChg>
      <pc:sldChg chg="add del">
        <pc:chgData name="Berend Metz - Involon" userId="2b42d138-fa09-42aa-bbe2-bf84538e612f" providerId="ADAL" clId="{32687382-1C08-441E-83BA-0B30382DF08D}" dt="2025-10-15T07:28:38.336" v="2476" actId="47"/>
        <pc:sldMkLst>
          <pc:docMk/>
          <pc:sldMk cId="1933275793" sldId="400"/>
        </pc:sldMkLst>
      </pc:sldChg>
      <pc:sldChg chg="add del">
        <pc:chgData name="Berend Metz - Involon" userId="2b42d138-fa09-42aa-bbe2-bf84538e612f" providerId="ADAL" clId="{32687382-1C08-441E-83BA-0B30382DF08D}" dt="2025-10-15T07:28:38.774" v="2477" actId="47"/>
        <pc:sldMkLst>
          <pc:docMk/>
          <pc:sldMk cId="3644159714" sldId="401"/>
        </pc:sldMkLst>
      </pc:sldChg>
      <pc:sldChg chg="add del">
        <pc:chgData name="Berend Metz - Involon" userId="2b42d138-fa09-42aa-bbe2-bf84538e612f" providerId="ADAL" clId="{32687382-1C08-441E-83BA-0B30382DF08D}" dt="2025-10-15T07:28:39.391" v="2478" actId="47"/>
        <pc:sldMkLst>
          <pc:docMk/>
          <pc:sldMk cId="662334168" sldId="402"/>
        </pc:sldMkLst>
      </pc:sldChg>
      <pc:sldChg chg="add del">
        <pc:chgData name="Berend Metz - Involon" userId="2b42d138-fa09-42aa-bbe2-bf84538e612f" providerId="ADAL" clId="{32687382-1C08-441E-83BA-0B30382DF08D}" dt="2025-10-15T07:28:39.879" v="2479" actId="47"/>
        <pc:sldMkLst>
          <pc:docMk/>
          <pc:sldMk cId="3025447734" sldId="403"/>
        </pc:sldMkLst>
      </pc:sldChg>
      <pc:sldChg chg="add del">
        <pc:chgData name="Berend Metz - Involon" userId="2b42d138-fa09-42aa-bbe2-bf84538e612f" providerId="ADAL" clId="{32687382-1C08-441E-83BA-0B30382DF08D}" dt="2025-10-15T07:28:40.284" v="2480" actId="47"/>
        <pc:sldMkLst>
          <pc:docMk/>
          <pc:sldMk cId="2493567678" sldId="404"/>
        </pc:sldMkLst>
      </pc:sldChg>
      <pc:sldChg chg="add del">
        <pc:chgData name="Berend Metz - Involon" userId="2b42d138-fa09-42aa-bbe2-bf84538e612f" providerId="ADAL" clId="{32687382-1C08-441E-83BA-0B30382DF08D}" dt="2025-10-15T07:28:41.121" v="2481" actId="47"/>
        <pc:sldMkLst>
          <pc:docMk/>
          <pc:sldMk cId="1683842257" sldId="405"/>
        </pc:sldMkLst>
      </pc:sldChg>
      <pc:sldChg chg="del">
        <pc:chgData name="Berend Metz - Involon" userId="2b42d138-fa09-42aa-bbe2-bf84538e612f" providerId="ADAL" clId="{32687382-1C08-441E-83BA-0B30382DF08D}" dt="2025-10-15T07:19:35.363" v="1458" actId="47"/>
        <pc:sldMkLst>
          <pc:docMk/>
          <pc:sldMk cId="3223560905" sldId="409"/>
        </pc:sldMkLst>
      </pc:sldChg>
      <pc:sldChg chg="del">
        <pc:chgData name="Berend Metz - Involon" userId="2b42d138-fa09-42aa-bbe2-bf84538e612f" providerId="ADAL" clId="{32687382-1C08-441E-83BA-0B30382DF08D}" dt="2025-10-15T07:19:37.087" v="1461" actId="47"/>
        <pc:sldMkLst>
          <pc:docMk/>
          <pc:sldMk cId="2361670958" sldId="410"/>
        </pc:sldMkLst>
      </pc:sldChg>
      <pc:sldChg chg="del">
        <pc:chgData name="Berend Metz - Involon" userId="2b42d138-fa09-42aa-bbe2-bf84538e612f" providerId="ADAL" clId="{32687382-1C08-441E-83BA-0B30382DF08D}" dt="2025-10-15T07:19:37.986" v="1463" actId="47"/>
        <pc:sldMkLst>
          <pc:docMk/>
          <pc:sldMk cId="470077814" sldId="412"/>
        </pc:sldMkLst>
      </pc:sldChg>
      <pc:sldChg chg="del">
        <pc:chgData name="Berend Metz - Involon" userId="2b42d138-fa09-42aa-bbe2-bf84538e612f" providerId="ADAL" clId="{32687382-1C08-441E-83BA-0B30382DF08D}" dt="2025-10-15T07:19:36.019" v="1459" actId="47"/>
        <pc:sldMkLst>
          <pc:docMk/>
          <pc:sldMk cId="1262453341" sldId="455"/>
        </pc:sldMkLst>
      </pc:sldChg>
      <pc:sldChg chg="del">
        <pc:chgData name="Berend Metz - Involon" userId="2b42d138-fa09-42aa-bbe2-bf84538e612f" providerId="ADAL" clId="{32687382-1C08-441E-83BA-0B30382DF08D}" dt="2025-10-15T07:19:36.380" v="1460" actId="47"/>
        <pc:sldMkLst>
          <pc:docMk/>
          <pc:sldMk cId="3996176419" sldId="456"/>
        </pc:sldMkLst>
      </pc:sldChg>
      <pc:sldChg chg="del">
        <pc:chgData name="Berend Metz - Involon" userId="2b42d138-fa09-42aa-bbe2-bf84538e612f" providerId="ADAL" clId="{32687382-1C08-441E-83BA-0B30382DF08D}" dt="2025-10-15T07:19:38.465" v="1464" actId="47"/>
        <pc:sldMkLst>
          <pc:docMk/>
          <pc:sldMk cId="2121920414" sldId="1621"/>
        </pc:sldMkLst>
      </pc:sldChg>
      <pc:sldChg chg="del">
        <pc:chgData name="Berend Metz - Involon" userId="2b42d138-fa09-42aa-bbe2-bf84538e612f" providerId="ADAL" clId="{32687382-1C08-441E-83BA-0B30382DF08D}" dt="2025-10-15T07:19:38.927" v="1465" actId="47"/>
        <pc:sldMkLst>
          <pc:docMk/>
          <pc:sldMk cId="1669299813" sldId="1622"/>
        </pc:sldMkLst>
      </pc:sldChg>
      <pc:sldChg chg="del">
        <pc:chgData name="Berend Metz - Involon" userId="2b42d138-fa09-42aa-bbe2-bf84538e612f" providerId="ADAL" clId="{32687382-1C08-441E-83BA-0B30382DF08D}" dt="2025-10-15T07:19:34.244" v="1457" actId="47"/>
        <pc:sldMkLst>
          <pc:docMk/>
          <pc:sldMk cId="3043549247" sldId="1714"/>
        </pc:sldMkLst>
      </pc:sldChg>
      <pc:sldChg chg="del">
        <pc:chgData name="Berend Metz - Involon" userId="2b42d138-fa09-42aa-bbe2-bf84538e612f" providerId="ADAL" clId="{32687382-1C08-441E-83BA-0B30382DF08D}" dt="2025-10-15T07:19:37.583" v="1462" actId="47"/>
        <pc:sldMkLst>
          <pc:docMk/>
          <pc:sldMk cId="2476645790" sldId="1715"/>
        </pc:sldMkLst>
      </pc:sldChg>
      <pc:sldChg chg="del">
        <pc:chgData name="Berend Metz - Involon" userId="2b42d138-fa09-42aa-bbe2-bf84538e612f" providerId="ADAL" clId="{32687382-1C08-441E-83BA-0B30382DF08D}" dt="2025-10-15T07:19:55.248" v="1468" actId="47"/>
        <pc:sldMkLst>
          <pc:docMk/>
          <pc:sldMk cId="1058066540" sldId="1719"/>
        </pc:sldMkLst>
      </pc:sldChg>
      <pc:sldChg chg="del">
        <pc:chgData name="Berend Metz - Involon" userId="2b42d138-fa09-42aa-bbe2-bf84538e612f" providerId="ADAL" clId="{32687382-1C08-441E-83BA-0B30382DF08D}" dt="2025-10-15T07:19:39.331" v="1466" actId="47"/>
        <pc:sldMkLst>
          <pc:docMk/>
          <pc:sldMk cId="1408746664" sldId="1721"/>
        </pc:sldMkLst>
      </pc:sldChg>
      <pc:sldChg chg="del">
        <pc:chgData name="Berend Metz - Involon" userId="2b42d138-fa09-42aa-bbe2-bf84538e612f" providerId="ADAL" clId="{32687382-1C08-441E-83BA-0B30382DF08D}" dt="2025-10-15T07:19:39.738" v="1467" actId="47"/>
        <pc:sldMkLst>
          <pc:docMk/>
          <pc:sldMk cId="3790007056" sldId="1722"/>
        </pc:sldMkLst>
      </pc:sldChg>
      <pc:sldChg chg="modSp mod">
        <pc:chgData name="Berend Metz - Involon" userId="2b42d138-fa09-42aa-bbe2-bf84538e612f" providerId="ADAL" clId="{32687382-1C08-441E-83BA-0B30382DF08D}" dt="2025-10-15T07:22:50.689" v="1744" actId="20577"/>
        <pc:sldMkLst>
          <pc:docMk/>
          <pc:sldMk cId="3246429274" sldId="1723"/>
        </pc:sldMkLst>
      </pc:sldChg>
      <pc:sldChg chg="addSp delSp modSp mod modClrScheme chgLayout">
        <pc:chgData name="Berend Metz - Involon" userId="2b42d138-fa09-42aa-bbe2-bf84538e612f" providerId="ADAL" clId="{32687382-1C08-441E-83BA-0B30382DF08D}" dt="2025-10-15T07:23:08.195" v="1750" actId="20577"/>
        <pc:sldMkLst>
          <pc:docMk/>
          <pc:sldMk cId="4132966983" sldId="1724"/>
        </pc:sldMkLst>
      </pc:sldChg>
      <pc:sldChg chg="modSp mod">
        <pc:chgData name="Berend Metz - Involon" userId="2b42d138-fa09-42aa-bbe2-bf84538e612f" providerId="ADAL" clId="{32687382-1C08-441E-83BA-0B30382DF08D}" dt="2025-10-15T07:22:58.170" v="1745" actId="20577"/>
        <pc:sldMkLst>
          <pc:docMk/>
          <pc:sldMk cId="2659333063" sldId="1725"/>
        </pc:sldMkLst>
      </pc:sldChg>
      <pc:sldChg chg="addSp delSp modSp new del mod modClrScheme chgLayout">
        <pc:chgData name="Berend Metz - Involon" userId="2b42d138-fa09-42aa-bbe2-bf84538e612f" providerId="ADAL" clId="{32687382-1C08-441E-83BA-0B30382DF08D}" dt="2025-10-15T07:26:15.340" v="2246" actId="47"/>
        <pc:sldMkLst>
          <pc:docMk/>
          <pc:sldMk cId="165420326" sldId="1726"/>
        </pc:sldMkLst>
      </pc:sldChg>
      <pc:sldChg chg="addSp delSp modSp new del mod modClrScheme chgLayout">
        <pc:chgData name="Berend Metz - Involon" userId="2b42d138-fa09-42aa-bbe2-bf84538e612f" providerId="ADAL" clId="{32687382-1C08-441E-83BA-0B30382DF08D}" dt="2025-10-15T07:26:16.825" v="2247" actId="47"/>
        <pc:sldMkLst>
          <pc:docMk/>
          <pc:sldMk cId="1965372248" sldId="1727"/>
        </pc:sldMkLst>
      </pc:sldChg>
      <pc:sldChg chg="addSp delSp modSp new mod modClrScheme chgLayout">
        <pc:chgData name="Berend Metz - Involon" userId="2b42d138-fa09-42aa-bbe2-bf84538e612f" providerId="ADAL" clId="{32687382-1C08-441E-83BA-0B30382DF08D}" dt="2025-10-15T07:27:15.760" v="2363" actId="255"/>
        <pc:sldMkLst>
          <pc:docMk/>
          <pc:sldMk cId="3710426649" sldId="1728"/>
        </pc:sldMkLst>
      </pc:sldChg>
      <pc:sldChg chg="addSp delSp modSp new del mod modClrScheme chgLayout">
        <pc:chgData name="Berend Metz - Involon" userId="2b42d138-fa09-42aa-bbe2-bf84538e612f" providerId="ADAL" clId="{32687382-1C08-441E-83BA-0B30382DF08D}" dt="2025-10-15T07:26:52.764" v="2323" actId="47"/>
        <pc:sldMkLst>
          <pc:docMk/>
          <pc:sldMk cId="2284877881" sldId="1729"/>
        </pc:sldMkLst>
      </pc:sldChg>
      <pc:sldChg chg="addSp modSp add del mod modClrScheme chgLayout">
        <pc:chgData name="Berend Metz - Involon" userId="2b42d138-fa09-42aa-bbe2-bf84538e612f" providerId="ADAL" clId="{32687382-1C08-441E-83BA-0B30382DF08D}" dt="2025-10-01T06:23:42.998" v="361" actId="47"/>
        <pc:sldMkLst>
          <pc:docMk/>
          <pc:sldMk cId="1673785417" sldId="1730"/>
        </pc:sldMkLst>
      </pc:sldChg>
      <pc:sldChg chg="modSp add del mod">
        <pc:chgData name="Berend Metz - Involon" userId="2b42d138-fa09-42aa-bbe2-bf84538e612f" providerId="ADAL" clId="{32687382-1C08-441E-83BA-0B30382DF08D}" dt="2025-10-01T07:04:49.967" v="1453" actId="47"/>
        <pc:sldMkLst>
          <pc:docMk/>
          <pc:sldMk cId="2492824565" sldId="1730"/>
        </pc:sldMkLst>
      </pc:sldChg>
      <pc:sldChg chg="add del ord">
        <pc:chgData name="Berend Metz - Involon" userId="2b42d138-fa09-42aa-bbe2-bf84538e612f" providerId="ADAL" clId="{32687382-1C08-441E-83BA-0B30382DF08D}" dt="2025-10-15T07:26:14.389" v="2245" actId="47"/>
        <pc:sldMkLst>
          <pc:docMk/>
          <pc:sldMk cId="512835917" sldId="1731"/>
        </pc:sldMkLst>
      </pc:sldChg>
      <pc:sldChg chg="addSp delSp modSp new del mod modClrScheme chgLayout">
        <pc:chgData name="Berend Metz - Involon" userId="2b42d138-fa09-42aa-bbe2-bf84538e612f" providerId="ADAL" clId="{32687382-1C08-441E-83BA-0B30382DF08D}" dt="2025-10-15T07:26:53.219" v="2324" actId="47"/>
        <pc:sldMkLst>
          <pc:docMk/>
          <pc:sldMk cId="1906614463" sldId="1732"/>
        </pc:sldMkLst>
      </pc:sldChg>
      <pc:sldChg chg="addSp delSp modSp new mod modClrScheme chgLayout">
        <pc:chgData name="Berend Metz - Involon" userId="2b42d138-fa09-42aa-bbe2-bf84538e612f" providerId="ADAL" clId="{32687382-1C08-441E-83BA-0B30382DF08D}" dt="2025-10-15T07:28:15.494" v="2462" actId="20577"/>
        <pc:sldMkLst>
          <pc:docMk/>
          <pc:sldMk cId="1828096695" sldId="1733"/>
        </pc:sldMkLst>
      </pc:sldChg>
      <pc:sldChg chg="addSp delSp modSp new del mod modClrScheme chgLayout">
        <pc:chgData name="Berend Metz - Involon" userId="2b42d138-fa09-42aa-bbe2-bf84538e612f" providerId="ADAL" clId="{32687382-1C08-441E-83BA-0B30382DF08D}" dt="2025-10-15T07:28:25.308" v="2463" actId="47"/>
        <pc:sldMkLst>
          <pc:docMk/>
          <pc:sldMk cId="682510057" sldId="1734"/>
        </pc:sldMkLst>
      </pc:sldChg>
      <pc:sldChg chg="add del">
        <pc:chgData name="Berend Metz - Involon" userId="2b42d138-fa09-42aa-bbe2-bf84538e612f" providerId="ADAL" clId="{32687382-1C08-441E-83BA-0B30382DF08D}" dt="2025-10-15T07:28:26.973" v="2465" actId="47"/>
        <pc:sldMkLst>
          <pc:docMk/>
          <pc:sldMk cId="2165201939" sldId="1735"/>
        </pc:sldMkLst>
      </pc:sldChg>
      <pc:sldChg chg="add del">
        <pc:chgData name="Berend Metz - Involon" userId="2b42d138-fa09-42aa-bbe2-bf84538e612f" providerId="ADAL" clId="{32687382-1C08-441E-83BA-0B30382DF08D}" dt="2025-10-15T07:28:27.359" v="2466" actId="47"/>
        <pc:sldMkLst>
          <pc:docMk/>
          <pc:sldMk cId="163590643" sldId="1736"/>
        </pc:sldMkLst>
      </pc:sldChg>
      <pc:sldChg chg="add del">
        <pc:chgData name="Berend Metz - Involon" userId="2b42d138-fa09-42aa-bbe2-bf84538e612f" providerId="ADAL" clId="{32687382-1C08-441E-83BA-0B30382DF08D}" dt="2025-10-15T07:28:35.514" v="2470" actId="47"/>
        <pc:sldMkLst>
          <pc:docMk/>
          <pc:sldMk cId="4070968123" sldId="1737"/>
        </pc:sldMkLst>
      </pc:sldChg>
      <pc:sldChg chg="addSp delSp modSp new mod modClrScheme chgLayout">
        <pc:chgData name="Berend Metz - Involon" userId="2b42d138-fa09-42aa-bbe2-bf84538e612f" providerId="ADAL" clId="{32687382-1C08-441E-83BA-0B30382DF08D}" dt="2025-10-15T07:28:49.283" v="2483" actId="27636"/>
        <pc:sldMkLst>
          <pc:docMk/>
          <pc:sldMk cId="137619162" sldId="1738"/>
        </pc:sldMkLst>
      </pc:sldChg>
      <pc:sldChg chg="addSp delSp modSp new mod modClrScheme chgLayout">
        <pc:chgData name="Berend Metz - Involon" userId="2b42d138-fa09-42aa-bbe2-bf84538e612f" providerId="ADAL" clId="{32687382-1C08-441E-83BA-0B30382DF08D}" dt="2025-10-15T07:27:49.868" v="2386" actId="6549"/>
        <pc:sldMkLst>
          <pc:docMk/>
          <pc:sldMk cId="933593393" sldId="1739"/>
        </pc:sldMkLst>
        <pc:spChg chg="add mod ord">
          <ac:chgData name="Berend Metz - Involon" userId="2b42d138-fa09-42aa-bbe2-bf84538e612f" providerId="ADAL" clId="{32687382-1C08-441E-83BA-0B30382DF08D}" dt="2025-10-15T07:20:06.360" v="1481" actId="20577"/>
          <ac:spMkLst>
            <pc:docMk/>
            <pc:sldMk cId="933593393" sldId="1739"/>
            <ac:spMk id="5" creationId="{6FAEC5E2-BA9C-7196-3BD6-7A059EAA63F7}"/>
          </ac:spMkLst>
        </pc:spChg>
      </pc:sldChg>
      <pc:sldChg chg="addSp delSp modSp new mod modClrScheme chgLayout">
        <pc:chgData name="Berend Metz - Involon" userId="2b42d138-fa09-42aa-bbe2-bf84538e612f" providerId="ADAL" clId="{32687382-1C08-441E-83BA-0B30382DF08D}" dt="2025-10-15T07:24:40.610" v="2036" actId="20577"/>
        <pc:sldMkLst>
          <pc:docMk/>
          <pc:sldMk cId="4215509243" sldId="1740"/>
        </pc:sldMkLst>
      </pc:sldChg>
      <pc:sldChg chg="modSp new mod">
        <pc:chgData name="Berend Metz - Involon" userId="2b42d138-fa09-42aa-bbe2-bf84538e612f" providerId="ADAL" clId="{32687382-1C08-441E-83BA-0B30382DF08D}" dt="2025-10-15T07:26:09.299" v="2244" actId="20577"/>
        <pc:sldMkLst>
          <pc:docMk/>
          <pc:sldMk cId="1784847436" sldId="1741"/>
        </pc:sldMkLst>
      </pc:sldChg>
      <pc:sldChg chg="addSp delSp modSp new mod modClrScheme chgLayout">
        <pc:chgData name="Berend Metz - Involon" userId="2b42d138-fa09-42aa-bbe2-bf84538e612f" providerId="ADAL" clId="{32687382-1C08-441E-83BA-0B30382DF08D}" dt="2025-10-15T07:31:31.122" v="2742" actId="20577"/>
        <pc:sldMkLst>
          <pc:docMk/>
          <pc:sldMk cId="3536410018" sldId="1742"/>
        </pc:sldMkLst>
      </pc:sldChg>
      <pc:sldChg chg="modSp new mod modAnim">
        <pc:chgData name="Berend Metz - Involon" userId="2b42d138-fa09-42aa-bbe2-bf84538e612f" providerId="ADAL" clId="{32687382-1C08-441E-83BA-0B30382DF08D}" dt="2025-10-15T07:31:12.685" v="2711"/>
        <pc:sldMkLst>
          <pc:docMk/>
          <pc:sldMk cId="2201981156" sldId="1743"/>
        </pc:sldMkLst>
      </pc:sldChg>
      <pc:sldChg chg="modSp new mod">
        <pc:chgData name="Berend Metz - Involon" userId="2b42d138-fa09-42aa-bbe2-bf84538e612f" providerId="ADAL" clId="{32687382-1C08-441E-83BA-0B30382DF08D}" dt="2025-10-15T07:34:09.701" v="2945" actId="20577"/>
        <pc:sldMkLst>
          <pc:docMk/>
          <pc:sldMk cId="739686569" sldId="1744"/>
        </pc:sldMkLst>
      </pc:sldChg>
      <pc:sldChg chg="modSp new mod">
        <pc:chgData name="Berend Metz - Involon" userId="2b42d138-fa09-42aa-bbe2-bf84538e612f" providerId="ADAL" clId="{32687382-1C08-441E-83BA-0B30382DF08D}" dt="2025-10-15T07:34:00.090" v="2944" actId="20577"/>
        <pc:sldMkLst>
          <pc:docMk/>
          <pc:sldMk cId="2481372005" sldId="1745"/>
        </pc:sldMkLst>
      </pc:sldChg>
      <pc:sldMasterChg chg="delSldLayout">
        <pc:chgData name="Berend Metz - Involon" userId="2b42d138-fa09-42aa-bbe2-bf84538e612f" providerId="ADAL" clId="{32687382-1C08-441E-83BA-0B30382DF08D}" dt="2025-10-15T07:19:38.465" v="1464" actId="47"/>
        <pc:sldMasterMkLst>
          <pc:docMk/>
          <pc:sldMasterMk cId="1119065071" sldId="2147483648"/>
        </pc:sldMasterMkLst>
        <pc:sldLayoutChg chg="del">
          <pc:chgData name="Berend Metz - Involon" userId="2b42d138-fa09-42aa-bbe2-bf84538e612f" providerId="ADAL" clId="{32687382-1C08-441E-83BA-0B30382DF08D}" dt="2025-10-15T07:19:35.363" v="1458" actId="47"/>
          <pc:sldLayoutMkLst>
            <pc:docMk/>
            <pc:sldMasterMk cId="1119065071" sldId="2147483648"/>
            <pc:sldLayoutMk cId="3991288819" sldId="2147483686"/>
          </pc:sldLayoutMkLst>
        </pc:sldLayoutChg>
        <pc:sldLayoutChg chg="del">
          <pc:chgData name="Berend Metz - Involon" userId="2b42d138-fa09-42aa-bbe2-bf84538e612f" providerId="ADAL" clId="{32687382-1C08-441E-83BA-0B30382DF08D}" dt="2025-10-15T07:19:38.465" v="1464" actId="47"/>
          <pc:sldLayoutMkLst>
            <pc:docMk/>
            <pc:sldMasterMk cId="1119065071" sldId="2147483648"/>
            <pc:sldLayoutMk cId="2500391953" sldId="2147483687"/>
          </pc:sldLayoutMkLst>
        </pc:sldLayoutChg>
        <pc:sldLayoutChg chg="del">
          <pc:chgData name="Berend Metz - Involon" userId="2b42d138-fa09-42aa-bbe2-bf84538e612f" providerId="ADAL" clId="{32687382-1C08-441E-83BA-0B30382DF08D}" dt="2025-10-15T07:19:36.380" v="1460" actId="47"/>
          <pc:sldLayoutMkLst>
            <pc:docMk/>
            <pc:sldMasterMk cId="1119065071" sldId="2147483648"/>
            <pc:sldLayoutMk cId="3726567931" sldId="2147483688"/>
          </pc:sldLayoutMkLst>
        </pc:sldLayoutChg>
      </pc:sldMasterChg>
    </pc:docChg>
  </pc:docChgLst>
  <pc:docChgLst>
    <pc:chgData name="Berend Metz - Involon" userId="2b42d138-fa09-42aa-bbe2-bf84538e612f" providerId="ADAL" clId="{727CB3EE-5A67-4BA0-8DF8-56CEF7A73838}"/>
    <pc:docChg chg="undo custSel addSld delSld modSld sldOrd">
      <pc:chgData name="Berend Metz - Involon" userId="2b42d138-fa09-42aa-bbe2-bf84538e612f" providerId="ADAL" clId="{727CB3EE-5A67-4BA0-8DF8-56CEF7A73838}" dt="2025-09-01T09:57:52.761" v="1574" actId="20577"/>
      <pc:docMkLst>
        <pc:docMk/>
      </pc:docMkLst>
      <pc:sldChg chg="modSp mod">
        <pc:chgData name="Berend Metz - Involon" userId="2b42d138-fa09-42aa-bbe2-bf84538e612f" providerId="ADAL" clId="{727CB3EE-5A67-4BA0-8DF8-56CEF7A73838}" dt="2025-09-01T09:27:57.180" v="122" actId="20577"/>
        <pc:sldMkLst>
          <pc:docMk/>
          <pc:sldMk cId="3223560905" sldId="409"/>
        </pc:sldMkLst>
      </pc:sldChg>
      <pc:sldChg chg="modSp mod">
        <pc:chgData name="Berend Metz - Involon" userId="2b42d138-fa09-42aa-bbe2-bf84538e612f" providerId="ADAL" clId="{727CB3EE-5A67-4BA0-8DF8-56CEF7A73838}" dt="2025-09-01T09:39:19.311" v="728" actId="20577"/>
        <pc:sldMkLst>
          <pc:docMk/>
          <pc:sldMk cId="2361670958" sldId="410"/>
        </pc:sldMkLst>
      </pc:sldChg>
      <pc:sldChg chg="modSp mod">
        <pc:chgData name="Berend Metz - Involon" userId="2b42d138-fa09-42aa-bbe2-bf84538e612f" providerId="ADAL" clId="{727CB3EE-5A67-4BA0-8DF8-56CEF7A73838}" dt="2025-09-01T09:50:53.106" v="952" actId="20577"/>
        <pc:sldMkLst>
          <pc:docMk/>
          <pc:sldMk cId="470077814" sldId="412"/>
        </pc:sldMkLst>
      </pc:sldChg>
      <pc:sldChg chg="del">
        <pc:chgData name="Berend Metz - Involon" userId="2b42d138-fa09-42aa-bbe2-bf84538e612f" providerId="ADAL" clId="{727CB3EE-5A67-4BA0-8DF8-56CEF7A73838}" dt="2025-09-01T09:28:27.647" v="124" actId="47"/>
        <pc:sldMkLst>
          <pc:docMk/>
          <pc:sldMk cId="2996328691" sldId="430"/>
        </pc:sldMkLst>
      </pc:sldChg>
      <pc:sldChg chg="del">
        <pc:chgData name="Berend Metz - Involon" userId="2b42d138-fa09-42aa-bbe2-bf84538e612f" providerId="ADAL" clId="{727CB3EE-5A67-4BA0-8DF8-56CEF7A73838}" dt="2025-09-01T09:28:28.572" v="125" actId="47"/>
        <pc:sldMkLst>
          <pc:docMk/>
          <pc:sldMk cId="1602683108" sldId="449"/>
        </pc:sldMkLst>
      </pc:sldChg>
      <pc:sldChg chg="add">
        <pc:chgData name="Berend Metz - Involon" userId="2b42d138-fa09-42aa-bbe2-bf84538e612f" providerId="ADAL" clId="{727CB3EE-5A67-4BA0-8DF8-56CEF7A73838}" dt="2025-09-01T09:28:23.492" v="123"/>
        <pc:sldMkLst>
          <pc:docMk/>
          <pc:sldMk cId="1262453341" sldId="455"/>
        </pc:sldMkLst>
      </pc:sldChg>
      <pc:sldChg chg="add">
        <pc:chgData name="Berend Metz - Involon" userId="2b42d138-fa09-42aa-bbe2-bf84538e612f" providerId="ADAL" clId="{727CB3EE-5A67-4BA0-8DF8-56CEF7A73838}" dt="2025-09-01T09:28:23.492" v="123"/>
        <pc:sldMkLst>
          <pc:docMk/>
          <pc:sldMk cId="3996176419" sldId="456"/>
        </pc:sldMkLst>
      </pc:sldChg>
      <pc:sldChg chg="delSp modSp del mod delAnim modAnim">
        <pc:chgData name="Berend Metz - Involon" userId="2b42d138-fa09-42aa-bbe2-bf84538e612f" providerId="ADAL" clId="{727CB3EE-5A67-4BA0-8DF8-56CEF7A73838}" dt="2025-09-01T09:36:50.512" v="632" actId="47"/>
        <pc:sldMkLst>
          <pc:docMk/>
          <pc:sldMk cId="2842607592" sldId="726"/>
        </pc:sldMkLst>
      </pc:sldChg>
      <pc:sldChg chg="delSp modSp mod modAnim">
        <pc:chgData name="Berend Metz - Involon" userId="2b42d138-fa09-42aa-bbe2-bf84538e612f" providerId="ADAL" clId="{727CB3EE-5A67-4BA0-8DF8-56CEF7A73838}" dt="2025-09-01T09:33:36.876" v="530" actId="20577"/>
        <pc:sldMkLst>
          <pc:docMk/>
          <pc:sldMk cId="2121920414" sldId="1621"/>
        </pc:sldMkLst>
      </pc:sldChg>
      <pc:sldChg chg="modSp mod">
        <pc:chgData name="Berend Metz - Involon" userId="2b42d138-fa09-42aa-bbe2-bf84538e612f" providerId="ADAL" clId="{727CB3EE-5A67-4BA0-8DF8-56CEF7A73838}" dt="2025-09-01T09:37:02.232" v="633" actId="6549"/>
        <pc:sldMkLst>
          <pc:docMk/>
          <pc:sldMk cId="1669299813" sldId="1622"/>
        </pc:sldMkLst>
      </pc:sldChg>
      <pc:sldChg chg="del">
        <pc:chgData name="Berend Metz - Involon" userId="2b42d138-fa09-42aa-bbe2-bf84538e612f" providerId="ADAL" clId="{727CB3EE-5A67-4BA0-8DF8-56CEF7A73838}" dt="2025-09-01T09:27:01.472" v="0" actId="47"/>
        <pc:sldMkLst>
          <pc:docMk/>
          <pc:sldMk cId="3203818142" sldId="1712"/>
        </pc:sldMkLst>
      </pc:sldChg>
      <pc:sldChg chg="del">
        <pc:chgData name="Berend Metz - Involon" userId="2b42d138-fa09-42aa-bbe2-bf84538e612f" providerId="ADAL" clId="{727CB3EE-5A67-4BA0-8DF8-56CEF7A73838}" dt="2025-09-01T09:32:03.796" v="444" actId="47"/>
        <pc:sldMkLst>
          <pc:docMk/>
          <pc:sldMk cId="1353066897" sldId="1716"/>
        </pc:sldMkLst>
      </pc:sldChg>
      <pc:sldChg chg="add del">
        <pc:chgData name="Berend Metz - Involon" userId="2b42d138-fa09-42aa-bbe2-bf84538e612f" providerId="ADAL" clId="{727CB3EE-5A67-4BA0-8DF8-56CEF7A73838}" dt="2025-09-01T09:39:26.603" v="729" actId="47"/>
        <pc:sldMkLst>
          <pc:docMk/>
          <pc:sldMk cId="2460192999" sldId="1717"/>
        </pc:sldMkLst>
      </pc:sldChg>
      <pc:sldChg chg="delSp modSp del mod delAnim">
        <pc:chgData name="Berend Metz - Involon" userId="2b42d138-fa09-42aa-bbe2-bf84538e612f" providerId="ADAL" clId="{727CB3EE-5A67-4BA0-8DF8-56CEF7A73838}" dt="2025-09-01T09:32:47.375" v="461" actId="2696"/>
        <pc:sldMkLst>
          <pc:docMk/>
          <pc:sldMk cId="2434604094" sldId="1718"/>
        </pc:sldMkLst>
      </pc:sldChg>
      <pc:sldChg chg="addSp delSp modSp new mod ord chgLayout">
        <pc:chgData name="Berend Metz - Involon" userId="2b42d138-fa09-42aa-bbe2-bf84538e612f" providerId="ADAL" clId="{727CB3EE-5A67-4BA0-8DF8-56CEF7A73838}" dt="2025-09-01T09:27:46.500" v="119" actId="20577"/>
        <pc:sldMkLst>
          <pc:docMk/>
          <pc:sldMk cId="2101476910" sldId="1720"/>
        </pc:sldMkLst>
      </pc:sldChg>
      <pc:sldChg chg="modSp new mod">
        <pc:chgData name="Berend Metz - Involon" userId="2b42d138-fa09-42aa-bbe2-bf84538e612f" providerId="ADAL" clId="{727CB3EE-5A67-4BA0-8DF8-56CEF7A73838}" dt="2025-09-01T09:51:39.820" v="1011" actId="27636"/>
        <pc:sldMkLst>
          <pc:docMk/>
          <pc:sldMk cId="1408746664" sldId="1721"/>
        </pc:sldMkLst>
      </pc:sldChg>
      <pc:sldChg chg="modSp new mod">
        <pc:chgData name="Berend Metz - Involon" userId="2b42d138-fa09-42aa-bbe2-bf84538e612f" providerId="ADAL" clId="{727CB3EE-5A67-4BA0-8DF8-56CEF7A73838}" dt="2025-09-01T09:54:30.250" v="1435" actId="20577"/>
        <pc:sldMkLst>
          <pc:docMk/>
          <pc:sldMk cId="3790007056" sldId="1722"/>
        </pc:sldMkLst>
      </pc:sldChg>
      <pc:sldChg chg="addSp delSp modSp new mod modClrScheme chgLayout">
        <pc:chgData name="Berend Metz - Involon" userId="2b42d138-fa09-42aa-bbe2-bf84538e612f" providerId="ADAL" clId="{727CB3EE-5A67-4BA0-8DF8-56CEF7A73838}" dt="2025-09-01T09:57:21.618" v="1534" actId="20577"/>
        <pc:sldMkLst>
          <pc:docMk/>
          <pc:sldMk cId="3246429274" sldId="1723"/>
        </pc:sldMkLst>
      </pc:sldChg>
      <pc:sldChg chg="new">
        <pc:chgData name="Berend Metz - Involon" userId="2b42d138-fa09-42aa-bbe2-bf84538e612f" providerId="ADAL" clId="{727CB3EE-5A67-4BA0-8DF8-56CEF7A73838}" dt="2025-09-01T09:54:48.889" v="1437" actId="680"/>
        <pc:sldMkLst>
          <pc:docMk/>
          <pc:sldMk cId="4132966983" sldId="1724"/>
        </pc:sldMkLst>
      </pc:sldChg>
      <pc:sldChg chg="modSp new mod">
        <pc:chgData name="Berend Metz - Involon" userId="2b42d138-fa09-42aa-bbe2-bf84538e612f" providerId="ADAL" clId="{727CB3EE-5A67-4BA0-8DF8-56CEF7A73838}" dt="2025-09-01T09:57:52.761" v="1574" actId="20577"/>
        <pc:sldMkLst>
          <pc:docMk/>
          <pc:sldMk cId="2659333063" sldId="1725"/>
        </pc:sldMkLst>
      </pc:sldChg>
    </pc:docChg>
  </pc:docChgLst>
  <pc:docChgLst>
    <pc:chgData name="Geert-Jan Dümmer - Involon" userId="99f2ab09-d9f7-4cc1-84e5-b4f54e2abc65" providerId="ADAL" clId="{1BDE6CA7-A1E6-4A1D-A1B5-33C5FD558459}"/>
    <pc:docChg chg="modSld">
      <pc:chgData name="Geert-Jan Dümmer - Involon" userId="99f2ab09-d9f7-4cc1-84e5-b4f54e2abc65" providerId="ADAL" clId="{1BDE6CA7-A1E6-4A1D-A1B5-33C5FD558459}" dt="2025-03-13T10:15:42.497" v="0" actId="20577"/>
      <pc:docMkLst>
        <pc:docMk/>
      </pc:docMkLst>
      <pc:sldChg chg="modSp mod">
        <pc:chgData name="Geert-Jan Dümmer - Involon" userId="99f2ab09-d9f7-4cc1-84e5-b4f54e2abc65" providerId="ADAL" clId="{1BDE6CA7-A1E6-4A1D-A1B5-33C5FD558459}" dt="2025-03-13T10:15:42.497" v="0" actId="20577"/>
        <pc:sldMkLst>
          <pc:docMk/>
          <pc:sldMk cId="2996328691" sldId="430"/>
        </pc:sldMkLst>
      </pc:sldChg>
    </pc:docChg>
  </pc:docChgLst>
  <pc:docChgLst>
    <pc:chgData name="Berend Metz - Involon" userId="2b42d138-fa09-42aa-bbe2-bf84538e612f" providerId="ADAL" clId="{00D1B829-218C-45C6-8192-05C1C5F0902B}"/>
    <pc:docChg chg="undo custSel addSld delSld modSld">
      <pc:chgData name="Berend Metz - Involon" userId="2b42d138-fa09-42aa-bbe2-bf84538e612f" providerId="ADAL" clId="{00D1B829-218C-45C6-8192-05C1C5F0902B}" dt="2025-10-24T12:06:54.519" v="4863" actId="20577"/>
      <pc:docMkLst>
        <pc:docMk/>
      </pc:docMkLst>
      <pc:sldChg chg="modSp mod">
        <pc:chgData name="Berend Metz - Involon" userId="2b42d138-fa09-42aa-bbe2-bf84538e612f" providerId="ADAL" clId="{00D1B829-218C-45C6-8192-05C1C5F0902B}" dt="2025-10-06T12:46:42.006" v="4" actId="20577"/>
        <pc:sldMkLst>
          <pc:docMk/>
          <pc:sldMk cId="3712178449" sldId="396"/>
        </pc:sldMkLst>
      </pc:sldChg>
      <pc:sldChg chg="modSp mod">
        <pc:chgData name="Berend Metz - Involon" userId="2b42d138-fa09-42aa-bbe2-bf84538e612f" providerId="ADAL" clId="{00D1B829-218C-45C6-8192-05C1C5F0902B}" dt="2025-10-17T06:13:52.279" v="34" actId="20577"/>
        <pc:sldMkLst>
          <pc:docMk/>
          <pc:sldMk cId="2101476910" sldId="1720"/>
        </pc:sldMkLst>
        <pc:spChg chg="mod">
          <ac:chgData name="Berend Metz - Involon" userId="2b42d138-fa09-42aa-bbe2-bf84538e612f" providerId="ADAL" clId="{00D1B829-218C-45C6-8192-05C1C5F0902B}" dt="2025-10-17T06:13:45.671" v="23" actId="20577"/>
          <ac:spMkLst>
            <pc:docMk/>
            <pc:sldMk cId="2101476910" sldId="1720"/>
            <ac:spMk id="4" creationId="{57DD8E03-A0A1-9268-402C-DC6F8CAEF67E}"/>
          </ac:spMkLst>
        </pc:spChg>
        <pc:spChg chg="mod">
          <ac:chgData name="Berend Metz - Involon" userId="2b42d138-fa09-42aa-bbe2-bf84538e612f" providerId="ADAL" clId="{00D1B829-218C-45C6-8192-05C1C5F0902B}" dt="2025-10-17T06:13:52.279" v="34" actId="20577"/>
          <ac:spMkLst>
            <pc:docMk/>
            <pc:sldMk cId="2101476910" sldId="1720"/>
            <ac:spMk id="5" creationId="{791BF281-CAD0-FBC3-A04F-06CD4EE8A769}"/>
          </ac:spMkLst>
        </pc:spChg>
      </pc:sldChg>
      <pc:sldChg chg="add del">
        <pc:chgData name="Berend Metz - Involon" userId="2b42d138-fa09-42aa-bbe2-bf84538e612f" providerId="ADAL" clId="{00D1B829-218C-45C6-8192-05C1C5F0902B}" dt="2025-10-17T06:13:59.684" v="39" actId="47"/>
        <pc:sldMkLst>
          <pc:docMk/>
          <pc:sldMk cId="3246429274" sldId="1723"/>
        </pc:sldMkLst>
      </pc:sldChg>
      <pc:sldChg chg="del">
        <pc:chgData name="Berend Metz - Involon" userId="2b42d138-fa09-42aa-bbe2-bf84538e612f" providerId="ADAL" clId="{00D1B829-218C-45C6-8192-05C1C5F0902B}" dt="2025-10-17T06:14:00.077" v="41" actId="47"/>
        <pc:sldMkLst>
          <pc:docMk/>
          <pc:sldMk cId="4132966983" sldId="1724"/>
        </pc:sldMkLst>
      </pc:sldChg>
      <pc:sldChg chg="del">
        <pc:chgData name="Berend Metz - Involon" userId="2b42d138-fa09-42aa-bbe2-bf84538e612f" providerId="ADAL" clId="{00D1B829-218C-45C6-8192-05C1C5F0902B}" dt="2025-10-17T06:13:59.873" v="40" actId="47"/>
        <pc:sldMkLst>
          <pc:docMk/>
          <pc:sldMk cId="2659333063" sldId="1725"/>
        </pc:sldMkLst>
      </pc:sldChg>
      <pc:sldChg chg="del">
        <pc:chgData name="Berend Metz - Involon" userId="2b42d138-fa09-42aa-bbe2-bf84538e612f" providerId="ADAL" clId="{00D1B829-218C-45C6-8192-05C1C5F0902B}" dt="2025-10-17T06:14:00.829" v="44" actId="47"/>
        <pc:sldMkLst>
          <pc:docMk/>
          <pc:sldMk cId="3710426649" sldId="1728"/>
        </pc:sldMkLst>
      </pc:sldChg>
      <pc:sldChg chg="modSp mod">
        <pc:chgData name="Berend Metz - Involon" userId="2b42d138-fa09-42aa-bbe2-bf84538e612f" providerId="ADAL" clId="{00D1B829-218C-45C6-8192-05C1C5F0902B}" dt="2025-10-06T10:48:12.854" v="3" actId="20577"/>
        <pc:sldMkLst>
          <pc:docMk/>
          <pc:sldMk cId="1906614463" sldId="1732"/>
        </pc:sldMkLst>
      </pc:sldChg>
      <pc:sldChg chg="del">
        <pc:chgData name="Berend Metz - Involon" userId="2b42d138-fa09-42aa-bbe2-bf84538e612f" providerId="ADAL" clId="{00D1B829-218C-45C6-8192-05C1C5F0902B}" dt="2025-10-17T06:14:01.086" v="45" actId="47"/>
        <pc:sldMkLst>
          <pc:docMk/>
          <pc:sldMk cId="1828096695" sldId="1733"/>
        </pc:sldMkLst>
      </pc:sldChg>
      <pc:sldChg chg="del">
        <pc:chgData name="Berend Metz - Involon" userId="2b42d138-fa09-42aa-bbe2-bf84538e612f" providerId="ADAL" clId="{00D1B829-218C-45C6-8192-05C1C5F0902B}" dt="2025-10-17T06:14:03.653" v="50" actId="47"/>
        <pc:sldMkLst>
          <pc:docMk/>
          <pc:sldMk cId="137619162" sldId="1738"/>
        </pc:sldMkLst>
      </pc:sldChg>
      <pc:sldChg chg="addSp delSp modSp add del mod modClrScheme chgLayout">
        <pc:chgData name="Berend Metz - Involon" userId="2b42d138-fa09-42aa-bbe2-bf84538e612f" providerId="ADAL" clId="{00D1B829-218C-45C6-8192-05C1C5F0902B}" dt="2025-10-17T06:29:48.005" v="498" actId="115"/>
        <pc:sldMkLst>
          <pc:docMk/>
          <pc:sldMk cId="933593393" sldId="1739"/>
        </pc:sldMkLst>
        <pc:spChg chg="add mod ord">
          <ac:chgData name="Berend Metz - Involon" userId="2b42d138-fa09-42aa-bbe2-bf84538e612f" providerId="ADAL" clId="{00D1B829-218C-45C6-8192-05C1C5F0902B}" dt="2025-10-17T06:14:59.187" v="54" actId="27636"/>
          <ac:spMkLst>
            <pc:docMk/>
            <pc:sldMk cId="933593393" sldId="1739"/>
            <ac:spMk id="2" creationId="{C204C67B-4D74-9CD0-EDFC-EAFCF981734F}"/>
          </ac:spMkLst>
        </pc:spChg>
        <pc:spChg chg="add mod ord">
          <ac:chgData name="Berend Metz - Involon" userId="2b42d138-fa09-42aa-bbe2-bf84538e612f" providerId="ADAL" clId="{00D1B829-218C-45C6-8192-05C1C5F0902B}" dt="2025-10-17T06:14:59.187" v="53" actId="27636"/>
          <ac:spMkLst>
            <pc:docMk/>
            <pc:sldMk cId="933593393" sldId="1739"/>
            <ac:spMk id="3" creationId="{6EAE4071-8C61-D1EB-B948-7FD573EB9622}"/>
          </ac:spMkLst>
        </pc:spChg>
        <pc:spChg chg="add mod ord">
          <ac:chgData name="Berend Metz - Involon" userId="2b42d138-fa09-42aa-bbe2-bf84538e612f" providerId="ADAL" clId="{00D1B829-218C-45C6-8192-05C1C5F0902B}" dt="2025-10-17T06:29:48.005" v="498" actId="115"/>
          <ac:spMkLst>
            <pc:docMk/>
            <pc:sldMk cId="933593393" sldId="1739"/>
            <ac:spMk id="4" creationId="{B5877F76-3013-985A-3972-4EE2516F2B80}"/>
          </ac:spMkLst>
        </pc:spChg>
        <pc:spChg chg="mod ord">
          <ac:chgData name="Berend Metz - Involon" userId="2b42d138-fa09-42aa-bbe2-bf84538e612f" providerId="ADAL" clId="{00D1B829-218C-45C6-8192-05C1C5F0902B}" dt="2025-10-17T06:15:07.006" v="80" actId="20577"/>
          <ac:spMkLst>
            <pc:docMk/>
            <pc:sldMk cId="933593393" sldId="1739"/>
            <ac:spMk id="5" creationId="{6FAEC5E2-BA9C-7196-3BD6-7A059EAA63F7}"/>
          </ac:spMkLst>
        </pc:spChg>
      </pc:sldChg>
      <pc:sldChg chg="modSp new mod">
        <pc:chgData name="Berend Metz - Involon" userId="2b42d138-fa09-42aa-bbe2-bf84538e612f" providerId="ADAL" clId="{00D1B829-218C-45C6-8192-05C1C5F0902B}" dt="2025-10-17T06:42:50.469" v="933" actId="27636"/>
        <pc:sldMkLst>
          <pc:docMk/>
          <pc:sldMk cId="2205889942" sldId="1740"/>
        </pc:sldMkLst>
        <pc:spChg chg="mod">
          <ac:chgData name="Berend Metz - Involon" userId="2b42d138-fa09-42aa-bbe2-bf84538e612f" providerId="ADAL" clId="{00D1B829-218C-45C6-8192-05C1C5F0902B}" dt="2025-10-17T06:19:31.826" v="472" actId="20577"/>
          <ac:spMkLst>
            <pc:docMk/>
            <pc:sldMk cId="2205889942" sldId="1740"/>
            <ac:spMk id="2" creationId="{DAA5B8EE-954B-3B25-BD89-815AC78A963F}"/>
          </ac:spMkLst>
        </pc:spChg>
        <pc:spChg chg="mod">
          <ac:chgData name="Berend Metz - Involon" userId="2b42d138-fa09-42aa-bbe2-bf84538e612f" providerId="ADAL" clId="{00D1B829-218C-45C6-8192-05C1C5F0902B}" dt="2025-10-17T06:17:57.285" v="293" actId="20577"/>
          <ac:spMkLst>
            <pc:docMk/>
            <pc:sldMk cId="2205889942" sldId="1740"/>
            <ac:spMk id="3" creationId="{3A671731-A2A8-F009-1DB9-1D40A9833E81}"/>
          </ac:spMkLst>
        </pc:spChg>
        <pc:spChg chg="mod">
          <ac:chgData name="Berend Metz - Involon" userId="2b42d138-fa09-42aa-bbe2-bf84538e612f" providerId="ADAL" clId="{00D1B829-218C-45C6-8192-05C1C5F0902B}" dt="2025-10-17T06:42:50.469" v="933" actId="27636"/>
          <ac:spMkLst>
            <pc:docMk/>
            <pc:sldMk cId="2205889942" sldId="1740"/>
            <ac:spMk id="4" creationId="{F52818D2-53C1-E3A8-7EF4-C5A89BD6AB3F}"/>
          </ac:spMkLst>
        </pc:spChg>
        <pc:spChg chg="mod">
          <ac:chgData name="Berend Metz - Involon" userId="2b42d138-fa09-42aa-bbe2-bf84538e612f" providerId="ADAL" clId="{00D1B829-218C-45C6-8192-05C1C5F0902B}" dt="2025-10-17T06:42:50.467" v="932" actId="27636"/>
          <ac:spMkLst>
            <pc:docMk/>
            <pc:sldMk cId="2205889942" sldId="1740"/>
            <ac:spMk id="5" creationId="{CEDBC58A-F949-0968-722F-DC30268D4F5D}"/>
          </ac:spMkLst>
        </pc:spChg>
      </pc:sldChg>
      <pc:sldChg chg="del">
        <pc:chgData name="Berend Metz - Involon" userId="2b42d138-fa09-42aa-bbe2-bf84538e612f" providerId="ADAL" clId="{00D1B829-218C-45C6-8192-05C1C5F0902B}" dt="2025-10-17T06:14:00.312" v="42" actId="47"/>
        <pc:sldMkLst>
          <pc:docMk/>
          <pc:sldMk cId="4215509243" sldId="1740"/>
        </pc:sldMkLst>
      </pc:sldChg>
      <pc:sldChg chg="modSp del mod">
        <pc:chgData name="Berend Metz - Involon" userId="2b42d138-fa09-42aa-bbe2-bf84538e612f" providerId="ADAL" clId="{00D1B829-218C-45C6-8192-05C1C5F0902B}" dt="2025-10-17T06:14:00.576" v="43" actId="47"/>
        <pc:sldMkLst>
          <pc:docMk/>
          <pc:sldMk cId="1784847436" sldId="1741"/>
        </pc:sldMkLst>
      </pc:sldChg>
      <pc:sldChg chg="modSp new mod modNotesTx">
        <pc:chgData name="Berend Metz - Involon" userId="2b42d138-fa09-42aa-bbe2-bf84538e612f" providerId="ADAL" clId="{00D1B829-218C-45C6-8192-05C1C5F0902B}" dt="2025-10-17T06:52:47.681" v="1288" actId="20577"/>
        <pc:sldMkLst>
          <pc:docMk/>
          <pc:sldMk cId="2910195925" sldId="1741"/>
        </pc:sldMkLst>
        <pc:spChg chg="mod">
          <ac:chgData name="Berend Metz - Involon" userId="2b42d138-fa09-42aa-bbe2-bf84538e612f" providerId="ADAL" clId="{00D1B829-218C-45C6-8192-05C1C5F0902B}" dt="2025-10-17T06:52:47.681" v="1288" actId="20577"/>
          <ac:spMkLst>
            <pc:docMk/>
            <pc:sldMk cId="2910195925" sldId="1741"/>
            <ac:spMk id="2" creationId="{0F536E7C-43C7-7A69-8B49-B9B1373B6C3C}"/>
          </ac:spMkLst>
        </pc:spChg>
        <pc:spChg chg="mod">
          <ac:chgData name="Berend Metz - Involon" userId="2b42d138-fa09-42aa-bbe2-bf84538e612f" providerId="ADAL" clId="{00D1B829-218C-45C6-8192-05C1C5F0902B}" dt="2025-10-17T06:30:27.942" v="528" actId="20577"/>
          <ac:spMkLst>
            <pc:docMk/>
            <pc:sldMk cId="2910195925" sldId="1741"/>
            <ac:spMk id="3" creationId="{A763D33A-C232-CADE-771B-95987190CD12}"/>
          </ac:spMkLst>
        </pc:spChg>
        <pc:spChg chg="mod">
          <ac:chgData name="Berend Metz - Involon" userId="2b42d138-fa09-42aa-bbe2-bf84538e612f" providerId="ADAL" clId="{00D1B829-218C-45C6-8192-05C1C5F0902B}" dt="2025-10-17T06:42:50.747" v="934" actId="27636"/>
          <ac:spMkLst>
            <pc:docMk/>
            <pc:sldMk cId="2910195925" sldId="1741"/>
            <ac:spMk id="4" creationId="{C0B3C752-8D13-5EE7-5CB1-76E4A02035BF}"/>
          </ac:spMkLst>
        </pc:spChg>
        <pc:spChg chg="mod">
          <ac:chgData name="Berend Metz - Involon" userId="2b42d138-fa09-42aa-bbe2-bf84538e612f" providerId="ADAL" clId="{00D1B829-218C-45C6-8192-05C1C5F0902B}" dt="2025-10-17T06:42:50.751" v="935" actId="27636"/>
          <ac:spMkLst>
            <pc:docMk/>
            <pc:sldMk cId="2910195925" sldId="1741"/>
            <ac:spMk id="5" creationId="{B09038F2-193B-C62D-6B80-87E3C47028F2}"/>
          </ac:spMkLst>
        </pc:spChg>
      </pc:sldChg>
      <pc:sldChg chg="modSp new mod modAnim">
        <pc:chgData name="Berend Metz - Involon" userId="2b42d138-fa09-42aa-bbe2-bf84538e612f" providerId="ADAL" clId="{00D1B829-218C-45C6-8192-05C1C5F0902B}" dt="2025-10-17T06:42:51.313" v="936"/>
        <pc:sldMkLst>
          <pc:docMk/>
          <pc:sldMk cId="2615889783" sldId="1742"/>
        </pc:sldMkLst>
        <pc:spChg chg="mod">
          <ac:chgData name="Berend Metz - Involon" userId="2b42d138-fa09-42aa-bbe2-bf84538e612f" providerId="ADAL" clId="{00D1B829-218C-45C6-8192-05C1C5F0902B}" dt="2025-10-17T06:42:33.614" v="927" actId="20577"/>
          <ac:spMkLst>
            <pc:docMk/>
            <pc:sldMk cId="2615889783" sldId="1742"/>
            <ac:spMk id="2" creationId="{A5154859-4D06-FDF2-DFEB-2B534EFF9532}"/>
          </ac:spMkLst>
        </pc:spChg>
        <pc:spChg chg="mod">
          <ac:chgData name="Berend Metz - Involon" userId="2b42d138-fa09-42aa-bbe2-bf84538e612f" providerId="ADAL" clId="{00D1B829-218C-45C6-8192-05C1C5F0902B}" dt="2025-10-17T06:34:47.846" v="792" actId="20577"/>
          <ac:spMkLst>
            <pc:docMk/>
            <pc:sldMk cId="2615889783" sldId="1742"/>
            <ac:spMk id="3" creationId="{E90E6357-4897-C6E2-08F2-D2DF7EFA4F0B}"/>
          </ac:spMkLst>
        </pc:spChg>
        <pc:spChg chg="mod">
          <ac:chgData name="Berend Metz - Involon" userId="2b42d138-fa09-42aa-bbe2-bf84538e612f" providerId="ADAL" clId="{00D1B829-218C-45C6-8192-05C1C5F0902B}" dt="2025-10-17T06:42:50.190" v="931" actId="27636"/>
          <ac:spMkLst>
            <pc:docMk/>
            <pc:sldMk cId="2615889783" sldId="1742"/>
            <ac:spMk id="4" creationId="{117CBB68-F491-2DF0-BCC9-42D709E68A51}"/>
          </ac:spMkLst>
        </pc:spChg>
        <pc:spChg chg="mod">
          <ac:chgData name="Berend Metz - Involon" userId="2b42d138-fa09-42aa-bbe2-bf84538e612f" providerId="ADAL" clId="{00D1B829-218C-45C6-8192-05C1C5F0902B}" dt="2025-10-17T06:42:50.188" v="930" actId="27636"/>
          <ac:spMkLst>
            <pc:docMk/>
            <pc:sldMk cId="2615889783" sldId="1742"/>
            <ac:spMk id="5" creationId="{D132559C-B8A8-DE69-FAC6-7927BE93B213}"/>
          </ac:spMkLst>
        </pc:spChg>
      </pc:sldChg>
      <pc:sldChg chg="del">
        <pc:chgData name="Berend Metz - Involon" userId="2b42d138-fa09-42aa-bbe2-bf84538e612f" providerId="ADAL" clId="{00D1B829-218C-45C6-8192-05C1C5F0902B}" dt="2025-10-17T06:14:01.395" v="46" actId="47"/>
        <pc:sldMkLst>
          <pc:docMk/>
          <pc:sldMk cId="3536410018" sldId="1742"/>
        </pc:sldMkLst>
      </pc:sldChg>
      <pc:sldChg chg="modSp new mod">
        <pc:chgData name="Berend Metz - Involon" userId="2b42d138-fa09-42aa-bbe2-bf84538e612f" providerId="ADAL" clId="{00D1B829-218C-45C6-8192-05C1C5F0902B}" dt="2025-10-17T07:06:32.536" v="1852" actId="20577"/>
        <pc:sldMkLst>
          <pc:docMk/>
          <pc:sldMk cId="569392670" sldId="1743"/>
        </pc:sldMkLst>
        <pc:spChg chg="mod">
          <ac:chgData name="Berend Metz - Involon" userId="2b42d138-fa09-42aa-bbe2-bf84538e612f" providerId="ADAL" clId="{00D1B829-218C-45C6-8192-05C1C5F0902B}" dt="2025-10-17T07:06:32.536" v="1852" actId="20577"/>
          <ac:spMkLst>
            <pc:docMk/>
            <pc:sldMk cId="569392670" sldId="1743"/>
            <ac:spMk id="2" creationId="{358BF4D2-7C76-1346-4DAD-77BDB1A89B67}"/>
          </ac:spMkLst>
        </pc:spChg>
        <pc:spChg chg="mod">
          <ac:chgData name="Berend Metz - Involon" userId="2b42d138-fa09-42aa-bbe2-bf84538e612f" providerId="ADAL" clId="{00D1B829-218C-45C6-8192-05C1C5F0902B}" dt="2025-10-17T07:05:54.202" v="1660" actId="20577"/>
          <ac:spMkLst>
            <pc:docMk/>
            <pc:sldMk cId="569392670" sldId="1743"/>
            <ac:spMk id="3" creationId="{30A376EB-DA2F-962E-923E-EE0AF4B18026}"/>
          </ac:spMkLst>
        </pc:spChg>
      </pc:sldChg>
      <pc:sldChg chg="del">
        <pc:chgData name="Berend Metz - Involon" userId="2b42d138-fa09-42aa-bbe2-bf84538e612f" providerId="ADAL" clId="{00D1B829-218C-45C6-8192-05C1C5F0902B}" dt="2025-10-17T06:14:01.748" v="47" actId="47"/>
        <pc:sldMkLst>
          <pc:docMk/>
          <pc:sldMk cId="2201981156" sldId="1743"/>
        </pc:sldMkLst>
      </pc:sldChg>
      <pc:sldChg chg="del">
        <pc:chgData name="Berend Metz - Involon" userId="2b42d138-fa09-42aa-bbe2-bf84538e612f" providerId="ADAL" clId="{00D1B829-218C-45C6-8192-05C1C5F0902B}" dt="2025-10-17T06:14:02.884" v="49" actId="47"/>
        <pc:sldMkLst>
          <pc:docMk/>
          <pc:sldMk cId="739686569" sldId="1744"/>
        </pc:sldMkLst>
      </pc:sldChg>
      <pc:sldChg chg="addSp delSp modSp new mod modClrScheme chgLayout">
        <pc:chgData name="Berend Metz - Involon" userId="2b42d138-fa09-42aa-bbe2-bf84538e612f" providerId="ADAL" clId="{00D1B829-218C-45C6-8192-05C1C5F0902B}" dt="2025-10-17T06:57:14.077" v="1641" actId="20577"/>
        <pc:sldMkLst>
          <pc:docMk/>
          <pc:sldMk cId="3683523271" sldId="1744"/>
        </pc:sldMkLst>
        <pc:spChg chg="add mod ord">
          <ac:chgData name="Berend Metz - Involon" userId="2b42d138-fa09-42aa-bbe2-bf84538e612f" providerId="ADAL" clId="{00D1B829-218C-45C6-8192-05C1C5F0902B}" dt="2025-10-17T06:53:48.566" v="1361" actId="20577"/>
          <ac:spMkLst>
            <pc:docMk/>
            <pc:sldMk cId="3683523271" sldId="1744"/>
            <ac:spMk id="6" creationId="{D8C4DE7F-F06D-2BAA-722C-AC7418575B7D}"/>
          </ac:spMkLst>
        </pc:spChg>
        <pc:spChg chg="add mod ord">
          <ac:chgData name="Berend Metz - Involon" userId="2b42d138-fa09-42aa-bbe2-bf84538e612f" providerId="ADAL" clId="{00D1B829-218C-45C6-8192-05C1C5F0902B}" dt="2025-10-17T06:53:32.393" v="1292" actId="27636"/>
          <ac:spMkLst>
            <pc:docMk/>
            <pc:sldMk cId="3683523271" sldId="1744"/>
            <ac:spMk id="7" creationId="{0D1EE087-DB1C-C4F7-1AAC-29B7616C92F0}"/>
          </ac:spMkLst>
        </pc:spChg>
        <pc:spChg chg="add mod ord">
          <ac:chgData name="Berend Metz - Involon" userId="2b42d138-fa09-42aa-bbe2-bf84538e612f" providerId="ADAL" clId="{00D1B829-218C-45C6-8192-05C1C5F0902B}" dt="2025-10-17T06:53:32.393" v="1291" actId="27636"/>
          <ac:spMkLst>
            <pc:docMk/>
            <pc:sldMk cId="3683523271" sldId="1744"/>
            <ac:spMk id="8" creationId="{C23B00CB-4333-6D94-2F42-F8279E524843}"/>
          </ac:spMkLst>
        </pc:spChg>
        <pc:spChg chg="add mod ord">
          <ac:chgData name="Berend Metz - Involon" userId="2b42d138-fa09-42aa-bbe2-bf84538e612f" providerId="ADAL" clId="{00D1B829-218C-45C6-8192-05C1C5F0902B}" dt="2025-10-17T06:57:14.077" v="1641" actId="20577"/>
          <ac:spMkLst>
            <pc:docMk/>
            <pc:sldMk cId="3683523271" sldId="1744"/>
            <ac:spMk id="9" creationId="{AAF146B3-FDC2-7A1F-F2CC-C0C990E77497}"/>
          </ac:spMkLst>
        </pc:spChg>
      </pc:sldChg>
      <pc:sldChg chg="addSp delSp modSp new mod modClrScheme chgLayout">
        <pc:chgData name="Berend Metz - Involon" userId="2b42d138-fa09-42aa-bbe2-bf84538e612f" providerId="ADAL" clId="{00D1B829-218C-45C6-8192-05C1C5F0902B}" dt="2025-10-17T07:07:06.044" v="1855" actId="27636"/>
        <pc:sldMkLst>
          <pc:docMk/>
          <pc:sldMk cId="547235616" sldId="1745"/>
        </pc:sldMkLst>
        <pc:spChg chg="add mod ord">
          <ac:chgData name="Berend Metz - Involon" userId="2b42d138-fa09-42aa-bbe2-bf84538e612f" providerId="ADAL" clId="{00D1B829-218C-45C6-8192-05C1C5F0902B}" dt="2025-10-17T07:07:05.957" v="1854" actId="700"/>
          <ac:spMkLst>
            <pc:docMk/>
            <pc:sldMk cId="547235616" sldId="1745"/>
            <ac:spMk id="6" creationId="{D0D69363-3CE5-D99F-59FE-9E26C4E7E7F9}"/>
          </ac:spMkLst>
        </pc:spChg>
        <pc:spChg chg="add mod ord">
          <ac:chgData name="Berend Metz - Involon" userId="2b42d138-fa09-42aa-bbe2-bf84538e612f" providerId="ADAL" clId="{00D1B829-218C-45C6-8192-05C1C5F0902B}" dt="2025-10-17T07:07:06.044" v="1855" actId="27636"/>
          <ac:spMkLst>
            <pc:docMk/>
            <pc:sldMk cId="547235616" sldId="1745"/>
            <ac:spMk id="7" creationId="{8EB6F1B9-14F3-7940-5A90-5D15E0F248C4}"/>
          </ac:spMkLst>
        </pc:spChg>
      </pc:sldChg>
      <pc:sldChg chg="del">
        <pc:chgData name="Berend Metz - Involon" userId="2b42d138-fa09-42aa-bbe2-bf84538e612f" providerId="ADAL" clId="{00D1B829-218C-45C6-8192-05C1C5F0902B}" dt="2025-10-17T06:14:02.447" v="48" actId="47"/>
        <pc:sldMkLst>
          <pc:docMk/>
          <pc:sldMk cId="2481372005" sldId="1745"/>
        </pc:sldMkLst>
      </pc:sldChg>
      <pc:sldChg chg="addSp delSp modSp new mod modClrScheme chgLayout">
        <pc:chgData name="Berend Metz - Involon" userId="2b42d138-fa09-42aa-bbe2-bf84538e612f" providerId="ADAL" clId="{00D1B829-218C-45C6-8192-05C1C5F0902B}" dt="2025-10-17T07:07:12.844" v="1858" actId="27636"/>
        <pc:sldMkLst>
          <pc:docMk/>
          <pc:sldMk cId="3683608195" sldId="1746"/>
        </pc:sldMkLst>
        <pc:spChg chg="add mod ord">
          <ac:chgData name="Berend Metz - Involon" userId="2b42d138-fa09-42aa-bbe2-bf84538e612f" providerId="ADAL" clId="{00D1B829-218C-45C6-8192-05C1C5F0902B}" dt="2025-10-17T07:07:12.756" v="1857" actId="700"/>
          <ac:spMkLst>
            <pc:docMk/>
            <pc:sldMk cId="3683608195" sldId="1746"/>
            <ac:spMk id="4" creationId="{290BD11C-2094-C82D-CEB6-805392683916}"/>
          </ac:spMkLst>
        </pc:spChg>
        <pc:spChg chg="add mod ord">
          <ac:chgData name="Berend Metz - Involon" userId="2b42d138-fa09-42aa-bbe2-bf84538e612f" providerId="ADAL" clId="{00D1B829-218C-45C6-8192-05C1C5F0902B}" dt="2025-10-17T07:07:12.844" v="1858" actId="27636"/>
          <ac:spMkLst>
            <pc:docMk/>
            <pc:sldMk cId="3683608195" sldId="1746"/>
            <ac:spMk id="5" creationId="{1E212BF1-88EE-9B5B-DC89-28362F53B1C8}"/>
          </ac:spMkLst>
        </pc:spChg>
      </pc:sldChg>
      <pc:sldChg chg="addSp delSp modSp new mod modClrScheme chgLayout">
        <pc:chgData name="Berend Metz - Involon" userId="2b42d138-fa09-42aa-bbe2-bf84538e612f" providerId="ADAL" clId="{00D1B829-218C-45C6-8192-05C1C5F0902B}" dt="2025-10-17T07:13:36.262" v="1955" actId="20577"/>
        <pc:sldMkLst>
          <pc:docMk/>
          <pc:sldMk cId="3352581086" sldId="1747"/>
        </pc:sldMkLst>
        <pc:spChg chg="add mod ord">
          <ac:chgData name="Berend Metz - Involon" userId="2b42d138-fa09-42aa-bbe2-bf84538e612f" providerId="ADAL" clId="{00D1B829-218C-45C6-8192-05C1C5F0902B}" dt="2025-10-17T07:13:36.262" v="1955" actId="20577"/>
          <ac:spMkLst>
            <pc:docMk/>
            <pc:sldMk cId="3352581086" sldId="1747"/>
            <ac:spMk id="4" creationId="{A189D217-6521-7399-8EA1-54210B53595E}"/>
          </ac:spMkLst>
        </pc:spChg>
        <pc:spChg chg="add mod ord">
          <ac:chgData name="Berend Metz - Involon" userId="2b42d138-fa09-42aa-bbe2-bf84538e612f" providerId="ADAL" clId="{00D1B829-218C-45C6-8192-05C1C5F0902B}" dt="2025-10-17T07:08:27.125" v="1899" actId="20577"/>
          <ac:spMkLst>
            <pc:docMk/>
            <pc:sldMk cId="3352581086" sldId="1747"/>
            <ac:spMk id="7" creationId="{22F0BBB3-0B2E-B94E-2187-D4E3D88F16B7}"/>
          </ac:spMkLst>
        </pc:spChg>
        <pc:spChg chg="add mod ord">
          <ac:chgData name="Berend Metz - Involon" userId="2b42d138-fa09-42aa-bbe2-bf84538e612f" providerId="ADAL" clId="{00D1B829-218C-45C6-8192-05C1C5F0902B}" dt="2025-10-17T07:08:24.490" v="1888" actId="27636"/>
          <ac:spMkLst>
            <pc:docMk/>
            <pc:sldMk cId="3352581086" sldId="1747"/>
            <ac:spMk id="8" creationId="{AF38DEA2-3C34-40F6-BACA-6D5EC3E1BD17}"/>
          </ac:spMkLst>
        </pc:spChg>
        <pc:spChg chg="add mod ord">
          <ac:chgData name="Berend Metz - Involon" userId="2b42d138-fa09-42aa-bbe2-bf84538e612f" providerId="ADAL" clId="{00D1B829-218C-45C6-8192-05C1C5F0902B}" dt="2025-10-17T07:08:24.490" v="1887" actId="27636"/>
          <ac:spMkLst>
            <pc:docMk/>
            <pc:sldMk cId="3352581086" sldId="1747"/>
            <ac:spMk id="9" creationId="{37134D0C-C3CD-02DE-274D-68D9899917F4}"/>
          </ac:spMkLst>
        </pc:spChg>
      </pc:sldChg>
      <pc:sldChg chg="addSp delSp modSp new mod modClrScheme chgLayout">
        <pc:chgData name="Berend Metz - Involon" userId="2b42d138-fa09-42aa-bbe2-bf84538e612f" providerId="ADAL" clId="{00D1B829-218C-45C6-8192-05C1C5F0902B}" dt="2025-10-17T07:28:53.438" v="2214" actId="20577"/>
        <pc:sldMkLst>
          <pc:docMk/>
          <pc:sldMk cId="1568645957" sldId="1748"/>
        </pc:sldMkLst>
        <pc:spChg chg="add mod ord">
          <ac:chgData name="Berend Metz - Involon" userId="2b42d138-fa09-42aa-bbe2-bf84538e612f" providerId="ADAL" clId="{00D1B829-218C-45C6-8192-05C1C5F0902B}" dt="2025-10-17T07:10:07.126" v="1914" actId="20577"/>
          <ac:spMkLst>
            <pc:docMk/>
            <pc:sldMk cId="1568645957" sldId="1748"/>
            <ac:spMk id="5" creationId="{2FEF430B-077E-4050-0DA0-14E5DF8FC85F}"/>
          </ac:spMkLst>
        </pc:spChg>
        <pc:spChg chg="add mod ord">
          <ac:chgData name="Berend Metz - Involon" userId="2b42d138-fa09-42aa-bbe2-bf84538e612f" providerId="ADAL" clId="{00D1B829-218C-45C6-8192-05C1C5F0902B}" dt="2025-10-17T07:08:44.620" v="1903" actId="27636"/>
          <ac:spMkLst>
            <pc:docMk/>
            <pc:sldMk cId="1568645957" sldId="1748"/>
            <ac:spMk id="6" creationId="{FDAC002F-165C-FAFC-76C1-34520A2E92BC}"/>
          </ac:spMkLst>
        </pc:spChg>
        <pc:spChg chg="add mod ord">
          <ac:chgData name="Berend Metz - Involon" userId="2b42d138-fa09-42aa-bbe2-bf84538e612f" providerId="ADAL" clId="{00D1B829-218C-45C6-8192-05C1C5F0902B}" dt="2025-10-17T07:08:44.620" v="1902" actId="27636"/>
          <ac:spMkLst>
            <pc:docMk/>
            <pc:sldMk cId="1568645957" sldId="1748"/>
            <ac:spMk id="7" creationId="{431D7A82-42DF-B2E5-7EDC-1828249AA917}"/>
          </ac:spMkLst>
        </pc:spChg>
        <pc:spChg chg="add mod ord">
          <ac:chgData name="Berend Metz - Involon" userId="2b42d138-fa09-42aa-bbe2-bf84538e612f" providerId="ADAL" clId="{00D1B829-218C-45C6-8192-05C1C5F0902B}" dt="2025-10-17T07:28:53.438" v="2214" actId="20577"/>
          <ac:spMkLst>
            <pc:docMk/>
            <pc:sldMk cId="1568645957" sldId="1748"/>
            <ac:spMk id="8" creationId="{41393AF8-1020-292C-801B-BCBBD489A50F}"/>
          </ac:spMkLst>
        </pc:spChg>
      </pc:sldChg>
      <pc:sldChg chg="addSp delSp modSp new mod modClrScheme chgLayout">
        <pc:chgData name="Berend Metz - Involon" userId="2b42d138-fa09-42aa-bbe2-bf84538e612f" providerId="ADAL" clId="{00D1B829-218C-45C6-8192-05C1C5F0902B}" dt="2025-10-17T07:14:41.406" v="2069" actId="20577"/>
        <pc:sldMkLst>
          <pc:docMk/>
          <pc:sldMk cId="2194778112" sldId="1749"/>
        </pc:sldMkLst>
        <pc:spChg chg="mod ord">
          <ac:chgData name="Berend Metz - Involon" userId="2b42d138-fa09-42aa-bbe2-bf84538e612f" providerId="ADAL" clId="{00D1B829-218C-45C6-8192-05C1C5F0902B}" dt="2025-10-17T07:14:21.809" v="1999" actId="700"/>
          <ac:spMkLst>
            <pc:docMk/>
            <pc:sldMk cId="2194778112" sldId="1749"/>
            <ac:spMk id="2" creationId="{B8A485EE-C106-FA6F-3786-EFFB7D71F25B}"/>
          </ac:spMkLst>
        </pc:spChg>
        <pc:spChg chg="add mod ord">
          <ac:chgData name="Berend Metz - Involon" userId="2b42d138-fa09-42aa-bbe2-bf84538e612f" providerId="ADAL" clId="{00D1B829-218C-45C6-8192-05C1C5F0902B}" dt="2025-10-17T07:14:21.849" v="2001" actId="27636"/>
          <ac:spMkLst>
            <pc:docMk/>
            <pc:sldMk cId="2194778112" sldId="1749"/>
            <ac:spMk id="6" creationId="{993EF987-C7C6-2D75-BD92-51AD764B591F}"/>
          </ac:spMkLst>
        </pc:spChg>
        <pc:spChg chg="add mod ord">
          <ac:chgData name="Berend Metz - Involon" userId="2b42d138-fa09-42aa-bbe2-bf84538e612f" providerId="ADAL" clId="{00D1B829-218C-45C6-8192-05C1C5F0902B}" dt="2025-10-17T07:14:21.846" v="2000" actId="27636"/>
          <ac:spMkLst>
            <pc:docMk/>
            <pc:sldMk cId="2194778112" sldId="1749"/>
            <ac:spMk id="7" creationId="{C1413218-758C-CA39-1C2B-82F3D3D5F35F}"/>
          </ac:spMkLst>
        </pc:spChg>
        <pc:spChg chg="add mod ord">
          <ac:chgData name="Berend Metz - Involon" userId="2b42d138-fa09-42aa-bbe2-bf84538e612f" providerId="ADAL" clId="{00D1B829-218C-45C6-8192-05C1C5F0902B}" dt="2025-10-17T07:14:41.406" v="2069" actId="20577"/>
          <ac:spMkLst>
            <pc:docMk/>
            <pc:sldMk cId="2194778112" sldId="1749"/>
            <ac:spMk id="8" creationId="{ADF24522-AA00-97A7-31D3-2A3A0D8AB4B6}"/>
          </ac:spMkLst>
        </pc:spChg>
      </pc:sldChg>
      <pc:sldChg chg="addSp delSp modSp new mod modClrScheme chgLayout">
        <pc:chgData name="Berend Metz - Involon" userId="2b42d138-fa09-42aa-bbe2-bf84538e612f" providerId="ADAL" clId="{00D1B829-218C-45C6-8192-05C1C5F0902B}" dt="2025-10-24T11:12:27.205" v="3622" actId="20577"/>
        <pc:sldMkLst>
          <pc:docMk/>
          <pc:sldMk cId="2544561575" sldId="1750"/>
        </pc:sldMkLst>
        <pc:spChg chg="del mod ord">
          <ac:chgData name="Berend Metz - Involon" userId="2b42d138-fa09-42aa-bbe2-bf84538e612f" providerId="ADAL" clId="{00D1B829-218C-45C6-8192-05C1C5F0902B}" dt="2025-10-24T08:30:17.877" v="2233" actId="700"/>
          <ac:spMkLst>
            <pc:docMk/>
            <pc:sldMk cId="2544561575" sldId="1750"/>
            <ac:spMk id="2" creationId="{B619B3DA-AEAF-515A-A9DF-A243C5345B48}"/>
          </ac:spMkLst>
        </pc:spChg>
        <pc:spChg chg="mod ord">
          <ac:chgData name="Berend Metz - Involon" userId="2b42d138-fa09-42aa-bbe2-bf84538e612f" providerId="ADAL" clId="{00D1B829-218C-45C6-8192-05C1C5F0902B}" dt="2025-10-24T09:02:08.482" v="2254" actId="20577"/>
          <ac:spMkLst>
            <pc:docMk/>
            <pc:sldMk cId="2544561575" sldId="1750"/>
            <ac:spMk id="3" creationId="{117865D7-BC02-FCA4-E9BC-B7BFA2B5EE8D}"/>
          </ac:spMkLst>
        </pc:spChg>
        <pc:spChg chg="del mod ord">
          <ac:chgData name="Berend Metz - Involon" userId="2b42d138-fa09-42aa-bbe2-bf84538e612f" providerId="ADAL" clId="{00D1B829-218C-45C6-8192-05C1C5F0902B}" dt="2025-10-24T08:30:17.877" v="2233" actId="700"/>
          <ac:spMkLst>
            <pc:docMk/>
            <pc:sldMk cId="2544561575" sldId="1750"/>
            <ac:spMk id="4" creationId="{43794EEB-AC75-1AD3-8C28-17BE1CBD608A}"/>
          </ac:spMkLst>
        </pc:spChg>
        <pc:spChg chg="del mod ord">
          <ac:chgData name="Berend Metz - Involon" userId="2b42d138-fa09-42aa-bbe2-bf84538e612f" providerId="ADAL" clId="{00D1B829-218C-45C6-8192-05C1C5F0902B}" dt="2025-10-24T08:30:17.877" v="2233" actId="700"/>
          <ac:spMkLst>
            <pc:docMk/>
            <pc:sldMk cId="2544561575" sldId="1750"/>
            <ac:spMk id="5" creationId="{50C147CD-B4BB-D090-AE60-78439D73F484}"/>
          </ac:spMkLst>
        </pc:spChg>
        <pc:spChg chg="add del mod ord">
          <ac:chgData name="Berend Metz - Involon" userId="2b42d138-fa09-42aa-bbe2-bf84538e612f" providerId="ADAL" clId="{00D1B829-218C-45C6-8192-05C1C5F0902B}" dt="2025-10-24T08:42:28.376" v="2236"/>
          <ac:spMkLst>
            <pc:docMk/>
            <pc:sldMk cId="2544561575" sldId="1750"/>
            <ac:spMk id="6" creationId="{3B86985E-1C78-00CE-AA43-DCB40841537B}"/>
          </ac:spMkLst>
        </pc:spChg>
        <pc:spChg chg="add mod ord">
          <ac:chgData name="Berend Metz - Involon" userId="2b42d138-fa09-42aa-bbe2-bf84538e612f" providerId="ADAL" clId="{00D1B829-218C-45C6-8192-05C1C5F0902B}" dt="2025-10-24T08:30:17.896" v="2234" actId="27636"/>
          <ac:spMkLst>
            <pc:docMk/>
            <pc:sldMk cId="2544561575" sldId="1750"/>
            <ac:spMk id="7" creationId="{C8B5B63C-F496-D57C-EB25-48287321224D}"/>
          </ac:spMkLst>
        </pc:spChg>
        <pc:spChg chg="add mod ord">
          <ac:chgData name="Berend Metz - Involon" userId="2b42d138-fa09-42aa-bbe2-bf84538e612f" providerId="ADAL" clId="{00D1B829-218C-45C6-8192-05C1C5F0902B}" dt="2025-10-24T11:12:27.205" v="3622" actId="20577"/>
          <ac:spMkLst>
            <pc:docMk/>
            <pc:sldMk cId="2544561575" sldId="1750"/>
            <ac:spMk id="8" creationId="{4EE6A2EF-8E75-7E18-1919-6299EEB9AA6E}"/>
          </ac:spMkLst>
        </pc:spChg>
        <pc:spChg chg="add mod ord">
          <ac:chgData name="Berend Metz - Involon" userId="2b42d138-fa09-42aa-bbe2-bf84538e612f" providerId="ADAL" clId="{00D1B829-218C-45C6-8192-05C1C5F0902B}" dt="2025-10-24T08:30:17.901" v="2235" actId="27636"/>
          <ac:spMkLst>
            <pc:docMk/>
            <pc:sldMk cId="2544561575" sldId="1750"/>
            <ac:spMk id="9" creationId="{0DF343AE-E71D-95B6-70C5-2B1D47542677}"/>
          </ac:spMkLst>
        </pc:spChg>
        <pc:picChg chg="add mod">
          <ac:chgData name="Berend Metz - Involon" userId="2b42d138-fa09-42aa-bbe2-bf84538e612f" providerId="ADAL" clId="{00D1B829-218C-45C6-8192-05C1C5F0902B}" dt="2025-10-24T09:16:14.867" v="2563" actId="14100"/>
          <ac:picMkLst>
            <pc:docMk/>
            <pc:sldMk cId="2544561575" sldId="1750"/>
            <ac:picMk id="1026" creationId="{F344961F-088D-7C5D-A42F-D9E1018D807D}"/>
          </ac:picMkLst>
        </pc:picChg>
      </pc:sldChg>
      <pc:sldChg chg="addSp delSp modSp new mod modClrScheme chgLayout">
        <pc:chgData name="Berend Metz - Involon" userId="2b42d138-fa09-42aa-bbe2-bf84538e612f" providerId="ADAL" clId="{00D1B829-218C-45C6-8192-05C1C5F0902B}" dt="2025-10-24T11:12:31.187" v="3626" actId="20577"/>
        <pc:sldMkLst>
          <pc:docMk/>
          <pc:sldMk cId="3072913051" sldId="1751"/>
        </pc:sldMkLst>
        <pc:spChg chg="mod ord">
          <ac:chgData name="Berend Metz - Involon" userId="2b42d138-fa09-42aa-bbe2-bf84538e612f" providerId="ADAL" clId="{00D1B829-218C-45C6-8192-05C1C5F0902B}" dt="2025-10-24T11:12:31.187" v="3626" actId="20577"/>
          <ac:spMkLst>
            <pc:docMk/>
            <pc:sldMk cId="3072913051" sldId="1751"/>
            <ac:spMk id="2" creationId="{0CE9F416-3CF0-7ECA-1E92-F8A79863E9AB}"/>
          </ac:spMkLst>
        </pc:spChg>
        <pc:spChg chg="mod ord">
          <ac:chgData name="Berend Metz - Involon" userId="2b42d138-fa09-42aa-bbe2-bf84538e612f" providerId="ADAL" clId="{00D1B829-218C-45C6-8192-05C1C5F0902B}" dt="2025-10-24T11:00:59.656" v="2921" actId="700"/>
          <ac:spMkLst>
            <pc:docMk/>
            <pc:sldMk cId="3072913051" sldId="1751"/>
            <ac:spMk id="3" creationId="{C768ED45-1205-FBFC-D8F6-C947BF04509A}"/>
          </ac:spMkLst>
        </pc:spChg>
        <pc:spChg chg="del">
          <ac:chgData name="Berend Metz - Involon" userId="2b42d138-fa09-42aa-bbe2-bf84538e612f" providerId="ADAL" clId="{00D1B829-218C-45C6-8192-05C1C5F0902B}" dt="2025-10-24T11:00:38.452" v="2913" actId="700"/>
          <ac:spMkLst>
            <pc:docMk/>
            <pc:sldMk cId="3072913051" sldId="1751"/>
            <ac:spMk id="4" creationId="{F5D8E85C-AD93-438D-6F7C-11CEA2A397E8}"/>
          </ac:spMkLst>
        </pc:spChg>
        <pc:spChg chg="del mod ord">
          <ac:chgData name="Berend Metz - Involon" userId="2b42d138-fa09-42aa-bbe2-bf84538e612f" providerId="ADAL" clId="{00D1B829-218C-45C6-8192-05C1C5F0902B}" dt="2025-10-24T11:00:38.452" v="2913" actId="700"/>
          <ac:spMkLst>
            <pc:docMk/>
            <pc:sldMk cId="3072913051" sldId="1751"/>
            <ac:spMk id="5" creationId="{64B42830-BCC4-02B0-BCA8-7CF7510DD89E}"/>
          </ac:spMkLst>
        </pc:spChg>
        <pc:spChg chg="del mod ord">
          <ac:chgData name="Berend Metz - Involon" userId="2b42d138-fa09-42aa-bbe2-bf84538e612f" providerId="ADAL" clId="{00D1B829-218C-45C6-8192-05C1C5F0902B}" dt="2025-10-24T11:00:38.452" v="2913" actId="700"/>
          <ac:spMkLst>
            <pc:docMk/>
            <pc:sldMk cId="3072913051" sldId="1751"/>
            <ac:spMk id="6" creationId="{3229A179-49CC-0986-2123-C5D91B9C306B}"/>
          </ac:spMkLst>
        </pc:spChg>
        <pc:spChg chg="add del mod ord">
          <ac:chgData name="Berend Metz - Involon" userId="2b42d138-fa09-42aa-bbe2-bf84538e612f" providerId="ADAL" clId="{00D1B829-218C-45C6-8192-05C1C5F0902B}" dt="2025-10-24T11:00:50.712" v="2917" actId="700"/>
          <ac:spMkLst>
            <pc:docMk/>
            <pc:sldMk cId="3072913051" sldId="1751"/>
            <ac:spMk id="7" creationId="{3635F1BB-EF54-C3F6-FFAC-FEC584EBEC7F}"/>
          </ac:spMkLst>
        </pc:spChg>
        <pc:spChg chg="add del mod ord">
          <ac:chgData name="Berend Metz - Involon" userId="2b42d138-fa09-42aa-bbe2-bf84538e612f" providerId="ADAL" clId="{00D1B829-218C-45C6-8192-05C1C5F0902B}" dt="2025-10-24T11:00:50.712" v="2917" actId="700"/>
          <ac:spMkLst>
            <pc:docMk/>
            <pc:sldMk cId="3072913051" sldId="1751"/>
            <ac:spMk id="8" creationId="{A8489540-7BF7-4540-EBD6-A2E1DA1DF7A6}"/>
          </ac:spMkLst>
        </pc:spChg>
        <pc:spChg chg="add del mod ord">
          <ac:chgData name="Berend Metz - Involon" userId="2b42d138-fa09-42aa-bbe2-bf84538e612f" providerId="ADAL" clId="{00D1B829-218C-45C6-8192-05C1C5F0902B}" dt="2025-10-24T11:00:59.656" v="2921" actId="700"/>
          <ac:spMkLst>
            <pc:docMk/>
            <pc:sldMk cId="3072913051" sldId="1751"/>
            <ac:spMk id="9" creationId="{99FBD158-E9BA-8CC9-A1C2-37FA2CAF3268}"/>
          </ac:spMkLst>
        </pc:spChg>
        <pc:spChg chg="add del mod ord">
          <ac:chgData name="Berend Metz - Involon" userId="2b42d138-fa09-42aa-bbe2-bf84538e612f" providerId="ADAL" clId="{00D1B829-218C-45C6-8192-05C1C5F0902B}" dt="2025-10-24T11:00:59.656" v="2921" actId="700"/>
          <ac:spMkLst>
            <pc:docMk/>
            <pc:sldMk cId="3072913051" sldId="1751"/>
            <ac:spMk id="10" creationId="{1B3296AB-16A1-1935-8D6F-E807459DCEF3}"/>
          </ac:spMkLst>
        </pc:spChg>
        <pc:spChg chg="add del mod ord">
          <ac:chgData name="Berend Metz - Involon" userId="2b42d138-fa09-42aa-bbe2-bf84538e612f" providerId="ADAL" clId="{00D1B829-218C-45C6-8192-05C1C5F0902B}" dt="2025-10-24T11:03:02.149" v="2928"/>
          <ac:spMkLst>
            <pc:docMk/>
            <pc:sldMk cId="3072913051" sldId="1751"/>
            <ac:spMk id="11" creationId="{1B413041-74F8-38D5-A309-9444EA651A92}"/>
          </ac:spMkLst>
        </pc:spChg>
        <pc:spChg chg="add mod ord">
          <ac:chgData name="Berend Metz - Involon" userId="2b42d138-fa09-42aa-bbe2-bf84538e612f" providerId="ADAL" clId="{00D1B829-218C-45C6-8192-05C1C5F0902B}" dt="2025-10-24T11:00:59.676" v="2922" actId="27636"/>
          <ac:spMkLst>
            <pc:docMk/>
            <pc:sldMk cId="3072913051" sldId="1751"/>
            <ac:spMk id="12" creationId="{E2429A80-DABD-5A4A-031E-E53A22080250}"/>
          </ac:spMkLst>
        </pc:spChg>
        <pc:spChg chg="add mod ord">
          <ac:chgData name="Berend Metz - Involon" userId="2b42d138-fa09-42aa-bbe2-bf84538e612f" providerId="ADAL" clId="{00D1B829-218C-45C6-8192-05C1C5F0902B}" dt="2025-10-24T11:00:59.704" v="2924" actId="27636"/>
          <ac:spMkLst>
            <pc:docMk/>
            <pc:sldMk cId="3072913051" sldId="1751"/>
            <ac:spMk id="13" creationId="{E9150BF4-AC05-FF5C-B18F-4CB552B9DF58}"/>
          </ac:spMkLst>
        </pc:spChg>
        <pc:picChg chg="add">
          <ac:chgData name="Berend Metz - Involon" userId="2b42d138-fa09-42aa-bbe2-bf84538e612f" providerId="ADAL" clId="{00D1B829-218C-45C6-8192-05C1C5F0902B}" dt="2025-10-24T11:02:43.193" v="2925"/>
          <ac:picMkLst>
            <pc:docMk/>
            <pc:sldMk cId="3072913051" sldId="1751"/>
            <ac:picMk id="2050" creationId="{2F315BA3-FF69-91D0-84D6-7F11C80CDD3C}"/>
          </ac:picMkLst>
        </pc:picChg>
        <pc:picChg chg="add mod">
          <ac:chgData name="Berend Metz - Involon" userId="2b42d138-fa09-42aa-bbe2-bf84538e612f" providerId="ADAL" clId="{00D1B829-218C-45C6-8192-05C1C5F0902B}" dt="2025-10-24T11:02:52.606" v="2927"/>
          <ac:picMkLst>
            <pc:docMk/>
            <pc:sldMk cId="3072913051" sldId="1751"/>
            <ac:picMk id="2052" creationId="{F80A22BB-7199-D080-041F-76B476F2E71E}"/>
          </ac:picMkLst>
        </pc:picChg>
        <pc:picChg chg="add mod">
          <ac:chgData name="Berend Metz - Involon" userId="2b42d138-fa09-42aa-bbe2-bf84538e612f" providerId="ADAL" clId="{00D1B829-218C-45C6-8192-05C1C5F0902B}" dt="2025-10-24T11:03:02.149" v="2928"/>
          <ac:picMkLst>
            <pc:docMk/>
            <pc:sldMk cId="3072913051" sldId="1751"/>
            <ac:picMk id="2054" creationId="{C904245D-7B48-0BD1-1285-2BC554E93589}"/>
          </ac:picMkLst>
        </pc:picChg>
      </pc:sldChg>
      <pc:sldChg chg="addSp delSp modSp new mod modClrScheme chgLayout">
        <pc:chgData name="Berend Metz - Involon" userId="2b42d138-fa09-42aa-bbe2-bf84538e612f" providerId="ADAL" clId="{00D1B829-218C-45C6-8192-05C1C5F0902B}" dt="2025-10-24T11:21:32.309" v="4127" actId="6549"/>
        <pc:sldMkLst>
          <pc:docMk/>
          <pc:sldMk cId="3890771692" sldId="1752"/>
        </pc:sldMkLst>
        <pc:spChg chg="del mod ord">
          <ac:chgData name="Berend Metz - Involon" userId="2b42d138-fa09-42aa-bbe2-bf84538e612f" providerId="ADAL" clId="{00D1B829-218C-45C6-8192-05C1C5F0902B}" dt="2025-10-24T11:04:44.490" v="2996" actId="700"/>
          <ac:spMkLst>
            <pc:docMk/>
            <pc:sldMk cId="3890771692" sldId="1752"/>
            <ac:spMk id="2" creationId="{07ECDF5A-2AC9-62F4-DC12-EE280B4CD1BD}"/>
          </ac:spMkLst>
        </pc:spChg>
        <pc:spChg chg="del mod ord">
          <ac:chgData name="Berend Metz - Involon" userId="2b42d138-fa09-42aa-bbe2-bf84538e612f" providerId="ADAL" clId="{00D1B829-218C-45C6-8192-05C1C5F0902B}" dt="2025-10-24T11:04:44.490" v="2996" actId="700"/>
          <ac:spMkLst>
            <pc:docMk/>
            <pc:sldMk cId="3890771692" sldId="1752"/>
            <ac:spMk id="3" creationId="{7CC5B30B-DF5F-BAB1-4961-7D44777843CC}"/>
          </ac:spMkLst>
        </pc:spChg>
        <pc:spChg chg="del">
          <ac:chgData name="Berend Metz - Involon" userId="2b42d138-fa09-42aa-bbe2-bf84538e612f" providerId="ADAL" clId="{00D1B829-218C-45C6-8192-05C1C5F0902B}" dt="2025-10-24T11:04:44.490" v="2996" actId="700"/>
          <ac:spMkLst>
            <pc:docMk/>
            <pc:sldMk cId="3890771692" sldId="1752"/>
            <ac:spMk id="4" creationId="{9216EB18-926C-4052-D913-23DC04D4537D}"/>
          </ac:spMkLst>
        </pc:spChg>
        <pc:spChg chg="del mod ord">
          <ac:chgData name="Berend Metz - Involon" userId="2b42d138-fa09-42aa-bbe2-bf84538e612f" providerId="ADAL" clId="{00D1B829-218C-45C6-8192-05C1C5F0902B}" dt="2025-10-24T11:04:44.490" v="2996" actId="700"/>
          <ac:spMkLst>
            <pc:docMk/>
            <pc:sldMk cId="3890771692" sldId="1752"/>
            <ac:spMk id="5" creationId="{190B3561-79C4-939A-0BBB-49D24B99B5EB}"/>
          </ac:spMkLst>
        </pc:spChg>
        <pc:spChg chg="del mod ord">
          <ac:chgData name="Berend Metz - Involon" userId="2b42d138-fa09-42aa-bbe2-bf84538e612f" providerId="ADAL" clId="{00D1B829-218C-45C6-8192-05C1C5F0902B}" dt="2025-10-24T11:04:44.490" v="2996" actId="700"/>
          <ac:spMkLst>
            <pc:docMk/>
            <pc:sldMk cId="3890771692" sldId="1752"/>
            <ac:spMk id="6" creationId="{7CBB6D55-CCF0-3275-3F08-A26496108CDA}"/>
          </ac:spMkLst>
        </pc:spChg>
        <pc:spChg chg="add mod ord">
          <ac:chgData name="Berend Metz - Involon" userId="2b42d138-fa09-42aa-bbe2-bf84538e612f" providerId="ADAL" clId="{00D1B829-218C-45C6-8192-05C1C5F0902B}" dt="2025-10-24T11:05:22.111" v="3037" actId="20577"/>
          <ac:spMkLst>
            <pc:docMk/>
            <pc:sldMk cId="3890771692" sldId="1752"/>
            <ac:spMk id="7" creationId="{B76169AD-9C55-A067-4B53-506C627245FE}"/>
          </ac:spMkLst>
        </pc:spChg>
        <pc:spChg chg="add mod ord">
          <ac:chgData name="Berend Metz - Involon" userId="2b42d138-fa09-42aa-bbe2-bf84538e612f" providerId="ADAL" clId="{00D1B829-218C-45C6-8192-05C1C5F0902B}" dt="2025-10-24T11:04:44.503" v="2998" actId="27636"/>
          <ac:spMkLst>
            <pc:docMk/>
            <pc:sldMk cId="3890771692" sldId="1752"/>
            <ac:spMk id="8" creationId="{F83593C0-FB55-F4BF-22BA-4CB78DC61C6B}"/>
          </ac:spMkLst>
        </pc:spChg>
        <pc:spChg chg="add mod ord">
          <ac:chgData name="Berend Metz - Involon" userId="2b42d138-fa09-42aa-bbe2-bf84538e612f" providerId="ADAL" clId="{00D1B829-218C-45C6-8192-05C1C5F0902B}" dt="2025-10-24T11:04:44.501" v="2997" actId="27636"/>
          <ac:spMkLst>
            <pc:docMk/>
            <pc:sldMk cId="3890771692" sldId="1752"/>
            <ac:spMk id="9" creationId="{9998A2BD-2980-B9B5-CF5A-1CC5D2D2B504}"/>
          </ac:spMkLst>
        </pc:spChg>
        <pc:spChg chg="add mod ord">
          <ac:chgData name="Berend Metz - Involon" userId="2b42d138-fa09-42aa-bbe2-bf84538e612f" providerId="ADAL" clId="{00D1B829-218C-45C6-8192-05C1C5F0902B}" dt="2025-10-24T11:21:32.309" v="4127" actId="6549"/>
          <ac:spMkLst>
            <pc:docMk/>
            <pc:sldMk cId="3890771692" sldId="1752"/>
            <ac:spMk id="10" creationId="{B4EA705E-43D2-C799-16EF-9B9178FAA328}"/>
          </ac:spMkLst>
        </pc:spChg>
      </pc:sldChg>
      <pc:sldChg chg="modSp new mod">
        <pc:chgData name="Berend Metz - Involon" userId="2b42d138-fa09-42aa-bbe2-bf84538e612f" providerId="ADAL" clId="{00D1B829-218C-45C6-8192-05C1C5F0902B}" dt="2025-10-24T11:22:25.820" v="4132" actId="115"/>
        <pc:sldMkLst>
          <pc:docMk/>
          <pc:sldMk cId="3485593677" sldId="1753"/>
        </pc:sldMkLst>
        <pc:spChg chg="mod">
          <ac:chgData name="Berend Metz - Involon" userId="2b42d138-fa09-42aa-bbe2-bf84538e612f" providerId="ADAL" clId="{00D1B829-218C-45C6-8192-05C1C5F0902B}" dt="2025-10-24T11:22:25.820" v="4132" actId="115"/>
          <ac:spMkLst>
            <pc:docMk/>
            <pc:sldMk cId="3485593677" sldId="1753"/>
            <ac:spMk id="2" creationId="{BBA61FBA-BD2B-F6C5-2172-976CB4D99003}"/>
          </ac:spMkLst>
        </pc:spChg>
        <pc:spChg chg="mod">
          <ac:chgData name="Berend Metz - Involon" userId="2b42d138-fa09-42aa-bbe2-bf84538e612f" providerId="ADAL" clId="{00D1B829-218C-45C6-8192-05C1C5F0902B}" dt="2025-10-24T11:16:53.908" v="3699" actId="14100"/>
          <ac:spMkLst>
            <pc:docMk/>
            <pc:sldMk cId="3485593677" sldId="1753"/>
            <ac:spMk id="3" creationId="{64FA729E-7FFB-DF87-0220-F45199EECF25}"/>
          </ac:spMkLst>
        </pc:spChg>
      </pc:sldChg>
      <pc:sldChg chg="addSp delSp modSp new mod modClrScheme chgLayout">
        <pc:chgData name="Berend Metz - Involon" userId="2b42d138-fa09-42aa-bbe2-bf84538e612f" providerId="ADAL" clId="{00D1B829-218C-45C6-8192-05C1C5F0902B}" dt="2025-10-24T11:23:25.281" v="4321" actId="20577"/>
        <pc:sldMkLst>
          <pc:docMk/>
          <pc:sldMk cId="322113448" sldId="1754"/>
        </pc:sldMkLst>
        <pc:spChg chg="mod ord">
          <ac:chgData name="Berend Metz - Involon" userId="2b42d138-fa09-42aa-bbe2-bf84538e612f" providerId="ADAL" clId="{00D1B829-218C-45C6-8192-05C1C5F0902B}" dt="2025-10-24T11:23:25.281" v="4321" actId="20577"/>
          <ac:spMkLst>
            <pc:docMk/>
            <pc:sldMk cId="322113448" sldId="1754"/>
            <ac:spMk id="2" creationId="{190E372F-0206-1661-08F6-0CD3B3395F2E}"/>
          </ac:spMkLst>
        </pc:spChg>
        <pc:spChg chg="mod ord">
          <ac:chgData name="Berend Metz - Involon" userId="2b42d138-fa09-42aa-bbe2-bf84538e612f" providerId="ADAL" clId="{00D1B829-218C-45C6-8192-05C1C5F0902B}" dt="2025-10-24T11:22:58.703" v="4200" actId="700"/>
          <ac:spMkLst>
            <pc:docMk/>
            <pc:sldMk cId="322113448" sldId="1754"/>
            <ac:spMk id="3" creationId="{28B1711D-1D42-5D59-4A21-3FD64D827D7A}"/>
          </ac:spMkLst>
        </pc:spChg>
        <pc:spChg chg="del mod ord">
          <ac:chgData name="Berend Metz - Involon" userId="2b42d138-fa09-42aa-bbe2-bf84538e612f" providerId="ADAL" clId="{00D1B829-218C-45C6-8192-05C1C5F0902B}" dt="2025-10-24T11:22:58.703" v="4200" actId="700"/>
          <ac:spMkLst>
            <pc:docMk/>
            <pc:sldMk cId="322113448" sldId="1754"/>
            <ac:spMk id="4" creationId="{417A7DB6-EFBD-F7E5-1CE5-DEB8EBEB29EE}"/>
          </ac:spMkLst>
        </pc:spChg>
        <pc:spChg chg="del mod ord">
          <ac:chgData name="Berend Metz - Involon" userId="2b42d138-fa09-42aa-bbe2-bf84538e612f" providerId="ADAL" clId="{00D1B829-218C-45C6-8192-05C1C5F0902B}" dt="2025-10-24T11:22:58.703" v="4200" actId="700"/>
          <ac:spMkLst>
            <pc:docMk/>
            <pc:sldMk cId="322113448" sldId="1754"/>
            <ac:spMk id="5" creationId="{08362C27-0D00-B798-ACFE-4C6BBAAB54BD}"/>
          </ac:spMkLst>
        </pc:spChg>
        <pc:spChg chg="add mod ord">
          <ac:chgData name="Berend Metz - Involon" userId="2b42d138-fa09-42aa-bbe2-bf84538e612f" providerId="ADAL" clId="{00D1B829-218C-45C6-8192-05C1C5F0902B}" dt="2025-10-24T11:22:58.727" v="4202" actId="27636"/>
          <ac:spMkLst>
            <pc:docMk/>
            <pc:sldMk cId="322113448" sldId="1754"/>
            <ac:spMk id="6" creationId="{9B278FEA-1689-F829-8BE4-8BB1931FF84E}"/>
          </ac:spMkLst>
        </pc:spChg>
        <pc:spChg chg="add mod ord">
          <ac:chgData name="Berend Metz - Involon" userId="2b42d138-fa09-42aa-bbe2-bf84538e612f" providerId="ADAL" clId="{00D1B829-218C-45C6-8192-05C1C5F0902B}" dt="2025-10-24T11:22:58.717" v="4201" actId="27636"/>
          <ac:spMkLst>
            <pc:docMk/>
            <pc:sldMk cId="322113448" sldId="1754"/>
            <ac:spMk id="7" creationId="{E5223448-3311-67F6-F589-FBDF15A72AB1}"/>
          </ac:spMkLst>
        </pc:spChg>
      </pc:sldChg>
      <pc:sldChg chg="addSp delSp modSp new mod modClrScheme chgLayout">
        <pc:chgData name="Berend Metz - Involon" userId="2b42d138-fa09-42aa-bbe2-bf84538e612f" providerId="ADAL" clId="{00D1B829-218C-45C6-8192-05C1C5F0902B}" dt="2025-10-24T11:28:45.383" v="4483" actId="962"/>
        <pc:sldMkLst>
          <pc:docMk/>
          <pc:sldMk cId="2249711502" sldId="1755"/>
        </pc:sldMkLst>
        <pc:spChg chg="del mod ord">
          <ac:chgData name="Berend Metz - Involon" userId="2b42d138-fa09-42aa-bbe2-bf84538e612f" providerId="ADAL" clId="{00D1B829-218C-45C6-8192-05C1C5F0902B}" dt="2025-10-24T11:23:47.838" v="4323" actId="700"/>
          <ac:spMkLst>
            <pc:docMk/>
            <pc:sldMk cId="2249711502" sldId="1755"/>
            <ac:spMk id="2" creationId="{37A64B9E-8B28-0865-FAAA-6C398EBACEBC}"/>
          </ac:spMkLst>
        </pc:spChg>
        <pc:spChg chg="del mod ord">
          <ac:chgData name="Berend Metz - Involon" userId="2b42d138-fa09-42aa-bbe2-bf84538e612f" providerId="ADAL" clId="{00D1B829-218C-45C6-8192-05C1C5F0902B}" dt="2025-10-24T11:23:47.838" v="4323" actId="700"/>
          <ac:spMkLst>
            <pc:docMk/>
            <pc:sldMk cId="2249711502" sldId="1755"/>
            <ac:spMk id="3" creationId="{8A0A06BA-17CE-51CA-94AC-AB6DA5EB11FC}"/>
          </ac:spMkLst>
        </pc:spChg>
        <pc:spChg chg="del mod ord">
          <ac:chgData name="Berend Metz - Involon" userId="2b42d138-fa09-42aa-bbe2-bf84538e612f" providerId="ADAL" clId="{00D1B829-218C-45C6-8192-05C1C5F0902B}" dt="2025-10-24T11:23:47.838" v="4323" actId="700"/>
          <ac:spMkLst>
            <pc:docMk/>
            <pc:sldMk cId="2249711502" sldId="1755"/>
            <ac:spMk id="4" creationId="{FE750218-9C9D-4202-3755-16A79E292AAF}"/>
          </ac:spMkLst>
        </pc:spChg>
        <pc:spChg chg="del mod ord">
          <ac:chgData name="Berend Metz - Involon" userId="2b42d138-fa09-42aa-bbe2-bf84538e612f" providerId="ADAL" clId="{00D1B829-218C-45C6-8192-05C1C5F0902B}" dt="2025-10-24T11:23:47.838" v="4323" actId="700"/>
          <ac:spMkLst>
            <pc:docMk/>
            <pc:sldMk cId="2249711502" sldId="1755"/>
            <ac:spMk id="5" creationId="{4578C055-C989-D078-20CF-4AF8655F391A}"/>
          </ac:spMkLst>
        </pc:spChg>
        <pc:spChg chg="add mod ord">
          <ac:chgData name="Berend Metz - Involon" userId="2b42d138-fa09-42aa-bbe2-bf84538e612f" providerId="ADAL" clId="{00D1B829-218C-45C6-8192-05C1C5F0902B}" dt="2025-10-24T11:23:51.718" v="4339" actId="20577"/>
          <ac:spMkLst>
            <pc:docMk/>
            <pc:sldMk cId="2249711502" sldId="1755"/>
            <ac:spMk id="6" creationId="{77983425-371A-D064-41A6-A697D92ABFC2}"/>
          </ac:spMkLst>
        </pc:spChg>
        <pc:spChg chg="add del mod ord">
          <ac:chgData name="Berend Metz - Involon" userId="2b42d138-fa09-42aa-bbe2-bf84538e612f" providerId="ADAL" clId="{00D1B829-218C-45C6-8192-05C1C5F0902B}" dt="2025-10-24T11:28:21.388" v="4476"/>
          <ac:spMkLst>
            <pc:docMk/>
            <pc:sldMk cId="2249711502" sldId="1755"/>
            <ac:spMk id="7" creationId="{394118DA-AF4B-B5C4-D3D2-8F1FA74CAA13}"/>
          </ac:spMkLst>
        </pc:spChg>
        <pc:spChg chg="add mod ord">
          <ac:chgData name="Berend Metz - Involon" userId="2b42d138-fa09-42aa-bbe2-bf84538e612f" providerId="ADAL" clId="{00D1B829-218C-45C6-8192-05C1C5F0902B}" dt="2025-10-24T11:23:47.855" v="4324" actId="27636"/>
          <ac:spMkLst>
            <pc:docMk/>
            <pc:sldMk cId="2249711502" sldId="1755"/>
            <ac:spMk id="8" creationId="{36198388-0D60-DCBF-7186-A052CF226C47}"/>
          </ac:spMkLst>
        </pc:spChg>
        <pc:spChg chg="add mod ord">
          <ac:chgData name="Berend Metz - Involon" userId="2b42d138-fa09-42aa-bbe2-bf84538e612f" providerId="ADAL" clId="{00D1B829-218C-45C6-8192-05C1C5F0902B}" dt="2025-10-24T11:24:38.365" v="4475" actId="20577"/>
          <ac:spMkLst>
            <pc:docMk/>
            <pc:sldMk cId="2249711502" sldId="1755"/>
            <ac:spMk id="9" creationId="{01439889-242B-39B4-AF91-B5C48FB279DE}"/>
          </ac:spMkLst>
        </pc:spChg>
        <pc:spChg chg="add mod ord">
          <ac:chgData name="Berend Metz - Involon" userId="2b42d138-fa09-42aa-bbe2-bf84538e612f" providerId="ADAL" clId="{00D1B829-218C-45C6-8192-05C1C5F0902B}" dt="2025-10-24T11:23:47.857" v="4325" actId="27636"/>
          <ac:spMkLst>
            <pc:docMk/>
            <pc:sldMk cId="2249711502" sldId="1755"/>
            <ac:spMk id="10" creationId="{BD432FB6-FA4E-2718-1009-C91776185235}"/>
          </ac:spMkLst>
        </pc:spChg>
        <pc:spChg chg="add del mod">
          <ac:chgData name="Berend Metz - Involon" userId="2b42d138-fa09-42aa-bbe2-bf84538e612f" providerId="ADAL" clId="{00D1B829-218C-45C6-8192-05C1C5F0902B}" dt="2025-10-24T11:28:42.549" v="4479" actId="931"/>
          <ac:spMkLst>
            <pc:docMk/>
            <pc:sldMk cId="2249711502" sldId="1755"/>
            <ac:spMk id="11" creationId="{F3BB3D75-B980-01C4-1B04-52F4A028F6AA}"/>
          </ac:spMkLst>
        </pc:spChg>
        <pc:picChg chg="add mod">
          <ac:chgData name="Berend Metz - Involon" userId="2b42d138-fa09-42aa-bbe2-bf84538e612f" providerId="ADAL" clId="{00D1B829-218C-45C6-8192-05C1C5F0902B}" dt="2025-10-24T11:28:45.383" v="4483" actId="962"/>
          <ac:picMkLst>
            <pc:docMk/>
            <pc:sldMk cId="2249711502" sldId="1755"/>
            <ac:picMk id="13" creationId="{0795A1D8-EAFC-CDB0-FCE4-835E2159990B}"/>
          </ac:picMkLst>
        </pc:picChg>
      </pc:sldChg>
      <pc:sldChg chg="addSp delSp modSp new mod modClrScheme chgLayout modNotesTx">
        <pc:chgData name="Berend Metz - Involon" userId="2b42d138-fa09-42aa-bbe2-bf84538e612f" providerId="ADAL" clId="{00D1B829-218C-45C6-8192-05C1C5F0902B}" dt="2025-10-24T12:06:54.519" v="4863" actId="20577"/>
        <pc:sldMkLst>
          <pc:docMk/>
          <pc:sldMk cId="3008550582" sldId="1756"/>
        </pc:sldMkLst>
        <pc:spChg chg="del mod ord">
          <ac:chgData name="Berend Metz - Involon" userId="2b42d138-fa09-42aa-bbe2-bf84538e612f" providerId="ADAL" clId="{00D1B829-218C-45C6-8192-05C1C5F0902B}" dt="2025-10-24T11:29:36.521" v="4485" actId="700"/>
          <ac:spMkLst>
            <pc:docMk/>
            <pc:sldMk cId="3008550582" sldId="1756"/>
            <ac:spMk id="2" creationId="{F5C28D3E-77C2-C868-E6E0-A95F207D1E7C}"/>
          </ac:spMkLst>
        </pc:spChg>
        <pc:spChg chg="del mod ord">
          <ac:chgData name="Berend Metz - Involon" userId="2b42d138-fa09-42aa-bbe2-bf84538e612f" providerId="ADAL" clId="{00D1B829-218C-45C6-8192-05C1C5F0902B}" dt="2025-10-24T11:29:36.521" v="4485" actId="700"/>
          <ac:spMkLst>
            <pc:docMk/>
            <pc:sldMk cId="3008550582" sldId="1756"/>
            <ac:spMk id="3" creationId="{2EC0F6C8-3810-AC1E-265A-09C4343D1C4E}"/>
          </ac:spMkLst>
        </pc:spChg>
        <pc:spChg chg="del">
          <ac:chgData name="Berend Metz - Involon" userId="2b42d138-fa09-42aa-bbe2-bf84538e612f" providerId="ADAL" clId="{00D1B829-218C-45C6-8192-05C1C5F0902B}" dt="2025-10-24T11:29:36.521" v="4485" actId="700"/>
          <ac:spMkLst>
            <pc:docMk/>
            <pc:sldMk cId="3008550582" sldId="1756"/>
            <ac:spMk id="4" creationId="{530A46E8-5E46-BA0F-0C24-D889E90391BC}"/>
          </ac:spMkLst>
        </pc:spChg>
        <pc:spChg chg="del mod ord">
          <ac:chgData name="Berend Metz - Involon" userId="2b42d138-fa09-42aa-bbe2-bf84538e612f" providerId="ADAL" clId="{00D1B829-218C-45C6-8192-05C1C5F0902B}" dt="2025-10-24T11:29:36.521" v="4485" actId="700"/>
          <ac:spMkLst>
            <pc:docMk/>
            <pc:sldMk cId="3008550582" sldId="1756"/>
            <ac:spMk id="5" creationId="{60D67613-8DCB-8FF9-1A34-375431C22BF0}"/>
          </ac:spMkLst>
        </pc:spChg>
        <pc:spChg chg="del mod ord">
          <ac:chgData name="Berend Metz - Involon" userId="2b42d138-fa09-42aa-bbe2-bf84538e612f" providerId="ADAL" clId="{00D1B829-218C-45C6-8192-05C1C5F0902B}" dt="2025-10-24T11:29:36.521" v="4485" actId="700"/>
          <ac:spMkLst>
            <pc:docMk/>
            <pc:sldMk cId="3008550582" sldId="1756"/>
            <ac:spMk id="6" creationId="{628E6968-772D-6314-51D2-F3D661CFA89C}"/>
          </ac:spMkLst>
        </pc:spChg>
        <pc:spChg chg="add mod ord">
          <ac:chgData name="Berend Metz - Involon" userId="2b42d138-fa09-42aa-bbe2-bf84538e612f" providerId="ADAL" clId="{00D1B829-218C-45C6-8192-05C1C5F0902B}" dt="2025-10-24T11:29:47.161" v="4508" actId="14100"/>
          <ac:spMkLst>
            <pc:docMk/>
            <pc:sldMk cId="3008550582" sldId="1756"/>
            <ac:spMk id="7" creationId="{003C6DF8-CA74-88F4-F27D-DD1F017B6B0C}"/>
          </ac:spMkLst>
        </pc:spChg>
        <pc:spChg chg="add mod ord">
          <ac:chgData name="Berend Metz - Involon" userId="2b42d138-fa09-42aa-bbe2-bf84538e612f" providerId="ADAL" clId="{00D1B829-218C-45C6-8192-05C1C5F0902B}" dt="2025-10-24T11:29:36.532" v="4486" actId="27636"/>
          <ac:spMkLst>
            <pc:docMk/>
            <pc:sldMk cId="3008550582" sldId="1756"/>
            <ac:spMk id="8" creationId="{117CE438-0BD1-5383-F559-227FA7542520}"/>
          </ac:spMkLst>
        </pc:spChg>
        <pc:spChg chg="add mod ord">
          <ac:chgData name="Berend Metz - Involon" userId="2b42d138-fa09-42aa-bbe2-bf84538e612f" providerId="ADAL" clId="{00D1B829-218C-45C6-8192-05C1C5F0902B}" dt="2025-10-24T11:29:36.532" v="4487" actId="27636"/>
          <ac:spMkLst>
            <pc:docMk/>
            <pc:sldMk cId="3008550582" sldId="1756"/>
            <ac:spMk id="9" creationId="{B83B68E5-2E77-93EC-9CEB-E676A355377F}"/>
          </ac:spMkLst>
        </pc:spChg>
        <pc:spChg chg="add mod ord">
          <ac:chgData name="Berend Metz - Involon" userId="2b42d138-fa09-42aa-bbe2-bf84538e612f" providerId="ADAL" clId="{00D1B829-218C-45C6-8192-05C1C5F0902B}" dt="2025-10-24T12:06:54.519" v="4863" actId="20577"/>
          <ac:spMkLst>
            <pc:docMk/>
            <pc:sldMk cId="3008550582" sldId="1756"/>
            <ac:spMk id="10" creationId="{76EC606F-4DBA-E0DB-1076-B46BA3AD86C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0710-036B-412F-AEF7-D5F1A1D18282}" type="datetimeFigureOut">
              <a:rPr lang="nl-NL" smtClean="0"/>
              <a:t>3-11-2025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62601-AD83-4BA6-93DC-FA2989FAD6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32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WRR rapport weten is nog geen doen. Zelfredzaamheid van mensen is beperkt.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62601-AD83-4BA6-93DC-FA2989FAD6A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8450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ECLI:NL:GHAMS:2025:1976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62601-AD83-4BA6-93DC-FA2989FAD6A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473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5 modules</a:t>
            </a:r>
          </a:p>
          <a:p>
            <a:endParaRPr lang="nl-NL"/>
          </a:p>
          <a:p>
            <a:pPr fontAlgn="base"/>
            <a:r>
              <a:rPr lang="nl-NL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Schuld­inventari­satie</a:t>
            </a:r>
          </a:p>
          <a:p>
            <a:pPr fontAlgn="base"/>
            <a:r>
              <a:rPr lang="nl-NL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Financiële hulpverleners kunnen via het Schuldenknooppunt saldoverzoeken naar schuldeisers sturen om inzicht te krijgen in de hoogte van de schuld.</a:t>
            </a:r>
          </a:p>
          <a:p>
            <a:pPr fontAlgn="base"/>
            <a:r>
              <a:rPr lang="nl-NL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Betalings­regeling</a:t>
            </a:r>
          </a:p>
          <a:p>
            <a:pPr fontAlgn="base"/>
            <a:r>
              <a:rPr lang="nl-NL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Financiële hulpverleners kunnen via het Schuldenknooppunt betalingsregelingen met schuldeisers afspreken.</a:t>
            </a:r>
          </a:p>
          <a:p>
            <a:pPr fontAlgn="base"/>
            <a:r>
              <a:rPr lang="nl-NL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Meldingen </a:t>
            </a:r>
            <a:r>
              <a:rPr lang="nl-NL" sz="1200" b="1" i="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bewind­voering</a:t>
            </a:r>
            <a:endParaRPr lang="nl-NL" sz="1200" b="1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l-NL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Bewindvoerders kunnen via het Schuldenknooppunt aan schuldeisers doorgeven dat hun klant onder bewind is gesteld.</a:t>
            </a:r>
          </a:p>
          <a:p>
            <a:pPr fontAlgn="base"/>
            <a:r>
              <a:rPr lang="nl-NL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Schuld­regeling</a:t>
            </a:r>
          </a:p>
          <a:p>
            <a:pPr fontAlgn="base"/>
            <a:r>
              <a:rPr lang="nl-NL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Schuldhulpverleners fase 2 kunnen via het Schuldenknooppunt schuldregelingen met schuldeisers afspreken.</a:t>
            </a:r>
          </a:p>
          <a:p>
            <a:pPr fontAlgn="base"/>
            <a:r>
              <a:rPr lang="nl-NL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Waarborg­­fonds sanerings­­kredieten</a:t>
            </a:r>
          </a:p>
          <a:p>
            <a:pPr fontAlgn="base"/>
            <a:r>
              <a:rPr lang="nl-NL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Kredietbanken kunnen via het Schuldenknooppunt een borgstelling voor saneringskrediet aanvragen bij het Waarborgfonds saneringskredieten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62601-AD83-4BA6-93DC-FA2989FAD6A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8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onder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9C771-4A43-5946-60D1-817DCDE01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35127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2D2E83"/>
                </a:solidFill>
                <a:latin typeface="Cairo" pitchFamily="2" charset="-78"/>
                <a:cs typeface="Cairo" pitchFamily="2" charset="-78"/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8B9544-8133-6B42-AE00-86257021E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97042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 i="0">
                <a:solidFill>
                  <a:srgbClr val="575756"/>
                </a:solidFill>
                <a:latin typeface="Cairo Light" pitchFamily="2" charset="-78"/>
                <a:cs typeface="Cairo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[Ondertitel]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EB722C-4860-AD30-0AE4-8B083C4BF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215" y="389898"/>
            <a:ext cx="11379570" cy="3300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B57548D-DAF2-ED7B-36BD-F961607F72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279" y="5721374"/>
            <a:ext cx="1314617" cy="857359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AEC8726-40A9-76A2-72C8-7EA46319FA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6940" y="6362944"/>
            <a:ext cx="3898120" cy="215789"/>
          </a:xfrm>
          <a:prstGeom prst="rect">
            <a:avLst/>
          </a:prstGeom>
        </p:spPr>
      </p:pic>
      <p:sp>
        <p:nvSpPr>
          <p:cNvPr id="4" name="Tijdelijke aanduiding voor tekst 9">
            <a:extLst>
              <a:ext uri="{FF2B5EF4-FFF2-40B4-BE49-F238E27FC236}">
                <a16:creationId xmlns:a16="http://schemas.microsoft.com/office/drawing/2014/main" id="{031053B4-10D5-EAB5-B12F-346843AFD6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463" y="101200"/>
            <a:ext cx="1025523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5" name="Tijdelijke aanduiding voor tekst 9">
            <a:extLst>
              <a:ext uri="{FF2B5EF4-FFF2-40B4-BE49-F238E27FC236}">
                <a16:creationId xmlns:a16="http://schemas.microsoft.com/office/drawing/2014/main" id="{9D23A8EB-17AD-4CB5-BE10-096B4F362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25" y="101200"/>
            <a:ext cx="3705397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[naam opdrachtgever]</a:t>
            </a:r>
          </a:p>
        </p:txBody>
      </p:sp>
    </p:spTree>
    <p:extLst>
      <p:ext uri="{BB962C8B-B14F-4D97-AF65-F5344CB8AC3E}">
        <p14:creationId xmlns:p14="http://schemas.microsoft.com/office/powerpoint/2010/main" val="2335401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zonder V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FAE3134-C3B1-C1D8-CAC9-41268456D8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3738" y="2044700"/>
            <a:ext cx="6453187" cy="3240088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89C771-4A43-5946-60D1-817DCDE01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448" y="881244"/>
            <a:ext cx="10483705" cy="1043961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rgbClr val="2D2E83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EB722C-4860-AD30-0AE4-8B083C4BF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215" y="389898"/>
            <a:ext cx="11379570" cy="330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3B50C5-E0B5-20D3-4004-0BDC7E0247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336" y="2045168"/>
            <a:ext cx="126676" cy="3239262"/>
          </a:xfrm>
          <a:prstGeom prst="rect">
            <a:avLst/>
          </a:prstGeom>
        </p:spPr>
      </p:pic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88C0D414-FF38-1641-6C8B-47D343A0C4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7106" y="2045169"/>
            <a:ext cx="3231047" cy="3231047"/>
          </a:xfrm>
          <a:custGeom>
            <a:avLst/>
            <a:gdLst>
              <a:gd name="connsiteX0" fmla="*/ 538519 w 3231047"/>
              <a:gd name="connsiteY0" fmla="*/ 0 h 3231047"/>
              <a:gd name="connsiteX1" fmla="*/ 3231047 w 3231047"/>
              <a:gd name="connsiteY1" fmla="*/ 0 h 3231047"/>
              <a:gd name="connsiteX2" fmla="*/ 3231047 w 3231047"/>
              <a:gd name="connsiteY2" fmla="*/ 2692528 h 3231047"/>
              <a:gd name="connsiteX3" fmla="*/ 2692528 w 3231047"/>
              <a:gd name="connsiteY3" fmla="*/ 3231047 h 3231047"/>
              <a:gd name="connsiteX4" fmla="*/ 0 w 3231047"/>
              <a:gd name="connsiteY4" fmla="*/ 3231047 h 3231047"/>
              <a:gd name="connsiteX5" fmla="*/ 0 w 3231047"/>
              <a:gd name="connsiteY5" fmla="*/ 538519 h 3231047"/>
              <a:gd name="connsiteX6" fmla="*/ 538519 w 3231047"/>
              <a:gd name="connsiteY6" fmla="*/ 0 h 323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1047" h="3231047">
                <a:moveTo>
                  <a:pt x="538519" y="0"/>
                </a:moveTo>
                <a:lnTo>
                  <a:pt x="3231047" y="0"/>
                </a:lnTo>
                <a:lnTo>
                  <a:pt x="3231047" y="2692528"/>
                </a:lnTo>
                <a:cubicBezTo>
                  <a:pt x="3231047" y="2989944"/>
                  <a:pt x="2989944" y="3231047"/>
                  <a:pt x="2692528" y="3231047"/>
                </a:cubicBezTo>
                <a:lnTo>
                  <a:pt x="0" y="3231047"/>
                </a:lnTo>
                <a:lnTo>
                  <a:pt x="0" y="538519"/>
                </a:lnTo>
                <a:cubicBezTo>
                  <a:pt x="0" y="241103"/>
                  <a:pt x="241103" y="0"/>
                  <a:pt x="5385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E884A07E-390D-6834-592C-89EAF53953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82478" y="6047935"/>
            <a:ext cx="808045" cy="507914"/>
          </a:xfrm>
          <a:prstGeom prst="rect">
            <a:avLst/>
          </a:prstGeom>
        </p:spPr>
      </p:pic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7E266CDC-624B-6EBA-518C-C58886D4DC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463" y="101200"/>
            <a:ext cx="1025523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4" name="Tijdelijke aanduiding voor tekst 9">
            <a:extLst>
              <a:ext uri="{FF2B5EF4-FFF2-40B4-BE49-F238E27FC236}">
                <a16:creationId xmlns:a16="http://schemas.microsoft.com/office/drawing/2014/main" id="{EF560E54-1D30-892F-4359-D4EA91EDA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25" y="101200"/>
            <a:ext cx="3705397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[naam opdrachtgever]</a:t>
            </a:r>
          </a:p>
        </p:txBody>
      </p:sp>
    </p:spTree>
    <p:extLst>
      <p:ext uri="{BB962C8B-B14F-4D97-AF65-F5344CB8AC3E}">
        <p14:creationId xmlns:p14="http://schemas.microsoft.com/office/powerpoint/2010/main" val="103710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r Blau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Menselijk gezicht, Medische apparatuur&#10;&#10;Automatisch gegenereerde beschrijving">
            <a:extLst>
              <a:ext uri="{FF2B5EF4-FFF2-40B4-BE49-F238E27FC236}">
                <a16:creationId xmlns:a16="http://schemas.microsoft.com/office/drawing/2014/main" id="{E7D241EE-3928-D31A-E237-6727A893D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306C577B-47E7-C3EE-3F16-321A3FA607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896" y="1041400"/>
            <a:ext cx="5081104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D6280B8E-5D13-AC2C-699A-D5400C7352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4896" y="3513782"/>
            <a:ext cx="5081104" cy="296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[Ondertitel]</a:t>
            </a:r>
          </a:p>
        </p:txBody>
      </p:sp>
    </p:spTree>
    <p:extLst>
      <p:ext uri="{BB962C8B-B14F-4D97-AF65-F5344CB8AC3E}">
        <p14:creationId xmlns:p14="http://schemas.microsoft.com/office/powerpoint/2010/main" val="237534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r Ge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ding, persoon, Menselijk gezicht, glimlach&#10;&#10;Automatisch gegenereerde beschrijving">
            <a:extLst>
              <a:ext uri="{FF2B5EF4-FFF2-40B4-BE49-F238E27FC236}">
                <a16:creationId xmlns:a16="http://schemas.microsoft.com/office/drawing/2014/main" id="{36E858C8-5E4F-F32D-2E0B-166B907009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ADD57D9-E125-131A-2AF5-F89D8FAA51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896" y="1041400"/>
            <a:ext cx="5081104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34E43B-594D-EB4F-A80B-A68E722710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4896" y="3513782"/>
            <a:ext cx="5081104" cy="296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[Ondertitel]</a:t>
            </a:r>
          </a:p>
        </p:txBody>
      </p:sp>
    </p:spTree>
    <p:extLst>
      <p:ext uri="{BB962C8B-B14F-4D97-AF65-F5344CB8AC3E}">
        <p14:creationId xmlns:p14="http://schemas.microsoft.com/office/powerpoint/2010/main" val="355022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r Grij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leding, persoon, Menselijk gezicht, muur&#10;&#10;Automatisch gegenereerde beschrijving">
            <a:extLst>
              <a:ext uri="{FF2B5EF4-FFF2-40B4-BE49-F238E27FC236}">
                <a16:creationId xmlns:a16="http://schemas.microsoft.com/office/drawing/2014/main" id="{DD9FDFF3-97D0-F609-25EF-1495FE9BDC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9C1E62-82C9-7493-FDBC-AFD7B6A63E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896" y="1041400"/>
            <a:ext cx="5081104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8367C5C5-2E67-EACC-8D8C-02B0655C28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4896" y="3513782"/>
            <a:ext cx="5081104" cy="296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[Ondertitel]</a:t>
            </a:r>
          </a:p>
        </p:txBody>
      </p:sp>
    </p:spTree>
    <p:extLst>
      <p:ext uri="{BB962C8B-B14F-4D97-AF65-F5344CB8AC3E}">
        <p14:creationId xmlns:p14="http://schemas.microsoft.com/office/powerpoint/2010/main" val="1801900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r Blau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elektronica, computer, Menselijk gezicht, Uitvoerapparaat&#10;&#10;Automatisch gegenereerde beschrijving">
            <a:extLst>
              <a:ext uri="{FF2B5EF4-FFF2-40B4-BE49-F238E27FC236}">
                <a16:creationId xmlns:a16="http://schemas.microsoft.com/office/drawing/2014/main" id="{BEDAE671-381B-0149-3D84-0BC431650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243A1B-BDC4-F1C2-F417-3A5CD8B7D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896" y="1041400"/>
            <a:ext cx="5081104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50C02F-F4E6-40C5-041D-C0A0B57E37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4896" y="3513782"/>
            <a:ext cx="5081104" cy="296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[Ondertitel]</a:t>
            </a:r>
          </a:p>
        </p:txBody>
      </p:sp>
    </p:spTree>
    <p:extLst>
      <p:ext uri="{BB962C8B-B14F-4D97-AF65-F5344CB8AC3E}">
        <p14:creationId xmlns:p14="http://schemas.microsoft.com/office/powerpoint/2010/main" val="1525716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r Ge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elektronica, computer, computer, Menselijk gezicht&#10;&#10;Automatisch gegenereerde beschrijving">
            <a:extLst>
              <a:ext uri="{FF2B5EF4-FFF2-40B4-BE49-F238E27FC236}">
                <a16:creationId xmlns:a16="http://schemas.microsoft.com/office/drawing/2014/main" id="{2D3393DB-7F4D-AC2A-94F7-00FFE6F10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98567E-2D38-F60D-79BC-E1CAA10509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896" y="1041400"/>
            <a:ext cx="5081104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91A4062D-C0A6-586D-79ED-741F9D90DE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4896" y="3513782"/>
            <a:ext cx="5081104" cy="296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[Ondertitel]</a:t>
            </a:r>
          </a:p>
        </p:txBody>
      </p:sp>
    </p:spTree>
    <p:extLst>
      <p:ext uri="{BB962C8B-B14F-4D97-AF65-F5344CB8AC3E}">
        <p14:creationId xmlns:p14="http://schemas.microsoft.com/office/powerpoint/2010/main" val="1197592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er Grij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elektronica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5ED6F55C-3B87-2C4F-BC2A-D57C2619DD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2E364F-8ABE-A547-6590-EEE8A3F65E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4896" y="1041400"/>
            <a:ext cx="5081104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2FCF5F2-2A0E-B45F-572B-F3CCBDE6BE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4896" y="3513782"/>
            <a:ext cx="5081104" cy="296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[Ondertitel]</a:t>
            </a:r>
          </a:p>
        </p:txBody>
      </p:sp>
    </p:spTree>
    <p:extLst>
      <p:ext uri="{BB962C8B-B14F-4D97-AF65-F5344CB8AC3E}">
        <p14:creationId xmlns:p14="http://schemas.microsoft.com/office/powerpoint/2010/main" val="154924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948B9544-8133-6B42-AE00-86257021E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53773"/>
            <a:ext cx="9144000" cy="1655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5757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l-NL"/>
              <a:t>[voornaam] [achternaam]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EB722C-4860-AD30-0AE4-8B083C4BF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215" y="389898"/>
            <a:ext cx="11379570" cy="33004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70C81929-8975-C22E-FBC6-6E1410181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0" y="2302220"/>
            <a:ext cx="9144000" cy="1325563"/>
          </a:xfrm>
        </p:spPr>
        <p:txBody>
          <a:bodyPr tIns="180000" anchor="b">
            <a:normAutofit/>
          </a:bodyPr>
          <a:lstStyle>
            <a:lvl1pPr algn="ctr">
              <a:defRPr sz="6000"/>
            </a:lvl1pPr>
          </a:lstStyle>
          <a:p>
            <a:r>
              <a:rPr lang="nl-NL"/>
              <a:t>[Titel]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63C7375-C827-E10C-2BF9-48FECCF465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279" y="5721374"/>
            <a:ext cx="1314617" cy="8573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7636464-ADA7-E154-ECB6-36CCDD819B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6940" y="6362944"/>
            <a:ext cx="3898120" cy="215789"/>
          </a:xfrm>
          <a:prstGeom prst="rect">
            <a:avLst/>
          </a:prstGeom>
        </p:spPr>
      </p:pic>
      <p:sp>
        <p:nvSpPr>
          <p:cNvPr id="4" name="Tijdelijke aanduiding voor tekst 9">
            <a:extLst>
              <a:ext uri="{FF2B5EF4-FFF2-40B4-BE49-F238E27FC236}">
                <a16:creationId xmlns:a16="http://schemas.microsoft.com/office/drawing/2014/main" id="{5B6B9457-9B37-1DCB-212B-9E390705F0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463" y="101200"/>
            <a:ext cx="1025523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07142D6D-22A6-9F99-8FFE-3A1D9A505E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25" y="101200"/>
            <a:ext cx="3705397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[naam opdrachtgever]</a:t>
            </a:r>
          </a:p>
        </p:txBody>
      </p:sp>
    </p:spTree>
    <p:extLst>
      <p:ext uri="{BB962C8B-B14F-4D97-AF65-F5344CB8AC3E}">
        <p14:creationId xmlns:p14="http://schemas.microsoft.com/office/powerpoint/2010/main" val="1001462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000" y="4859999"/>
            <a:ext cx="972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cap="all" baseline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2000" y="5472000"/>
            <a:ext cx="9720000" cy="43059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7393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4001" y="1894268"/>
            <a:ext cx="10129466" cy="3744000"/>
          </a:xfr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 marL="1439863" indent="-365125">
              <a:buFontTx/>
              <a:buBlip>
                <a:blip r:embed="rId2"/>
              </a:buBlip>
              <a:defRPr>
                <a:solidFill>
                  <a:srgbClr val="575756"/>
                </a:solidFill>
              </a:defRPr>
            </a:lvl4pPr>
            <a:lvl5pPr marL="1795463" indent="-355600">
              <a:buFontTx/>
              <a:buBlip>
                <a:blip r:embed="rId3"/>
              </a:buBlip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786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9C771-4A43-5946-60D1-817DCDE01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6175"/>
            <a:ext cx="9144000" cy="3665649"/>
          </a:xfrm>
        </p:spPr>
        <p:txBody>
          <a:bodyPr anchor="ctr"/>
          <a:lstStyle>
            <a:lvl1pPr algn="ctr">
              <a:defRPr sz="6000" b="1" i="0">
                <a:solidFill>
                  <a:srgbClr val="2D2E83"/>
                </a:solidFill>
                <a:latin typeface="Cairo" pitchFamily="2" charset="-78"/>
                <a:cs typeface="Cairo" pitchFamily="2" charset="-78"/>
              </a:defRPr>
            </a:lvl1pPr>
          </a:lstStyle>
          <a:p>
            <a:r>
              <a:rPr lang="nl-NL"/>
              <a:t>[Titel]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EB722C-4860-AD30-0AE4-8B083C4BF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215" y="389898"/>
            <a:ext cx="11379570" cy="330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0616327-AFE7-3B32-29B0-21405B667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279" y="5721374"/>
            <a:ext cx="1314617" cy="85735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F2DA372-83D0-CED8-BCEC-755B341157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6940" y="6362944"/>
            <a:ext cx="3898120" cy="215789"/>
          </a:xfrm>
          <a:prstGeom prst="rect">
            <a:avLst/>
          </a:prstGeom>
        </p:spPr>
      </p:pic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BD1018EF-8D0D-9318-0005-6FC50FB7AB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463" y="101200"/>
            <a:ext cx="1025523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4" name="Tijdelijke aanduiding voor tekst 9">
            <a:extLst>
              <a:ext uri="{FF2B5EF4-FFF2-40B4-BE49-F238E27FC236}">
                <a16:creationId xmlns:a16="http://schemas.microsoft.com/office/drawing/2014/main" id="{250E1B34-D2BF-BDD4-9C46-2162326D7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25" y="101200"/>
            <a:ext cx="3705397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[naam opdrachtgever]</a:t>
            </a:r>
          </a:p>
        </p:txBody>
      </p:sp>
    </p:spTree>
    <p:extLst>
      <p:ext uri="{BB962C8B-B14F-4D97-AF65-F5344CB8AC3E}">
        <p14:creationId xmlns:p14="http://schemas.microsoft.com/office/powerpoint/2010/main" val="1224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4000" y="1224000"/>
            <a:ext cx="10129467" cy="515031"/>
          </a:xfrm>
        </p:spPr>
        <p:txBody>
          <a:bodyPr>
            <a:noAutofit/>
          </a:bodyPr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4000" y="1800000"/>
            <a:ext cx="10129466" cy="3744000"/>
          </a:xfr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 marL="1439863" indent="-365125">
              <a:buFontTx/>
              <a:buBlip>
                <a:blip r:embed="rId2"/>
              </a:buBlip>
              <a:defRPr>
                <a:solidFill>
                  <a:srgbClr val="575756"/>
                </a:solidFill>
              </a:defRPr>
            </a:lvl4pPr>
            <a:lvl5pPr marL="1795463" indent="-355600">
              <a:buFontTx/>
              <a:buBlip>
                <a:blip r:embed="rId3"/>
              </a:buBlip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12535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5981701" y="6540501"/>
            <a:ext cx="5543551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xfrm>
            <a:off x="5971118" y="6386513"/>
            <a:ext cx="5554133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voettekst</a:t>
            </a:r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9533" y="6378575"/>
            <a:ext cx="950384" cy="3635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223A-FAA2-4080-81EC-48EF88B742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90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 thruBlk="1"/>
      </p:transition>
    </mc:Choice>
    <mc:Fallback>
      <p:transition spd="slow">
        <p:fade thruBlk="1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43999" y="1825625"/>
            <a:ext cx="4787000" cy="3628118"/>
          </a:xfr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30999" y="1825625"/>
            <a:ext cx="5325533" cy="362811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51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 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4C38BEC-0DEA-5E38-8CEB-9139F04ED4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5486" y="2395886"/>
            <a:ext cx="6150299" cy="2288832"/>
          </a:xfrm>
        </p:spPr>
        <p:txBody>
          <a:bodyPr lIns="0" anchor="ctr">
            <a:spAutoFit/>
          </a:bodyPr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89C771-4A43-5946-60D1-817DCDE01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214" y="2327314"/>
            <a:ext cx="4507477" cy="2425976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2D2E83"/>
                </a:solidFill>
                <a:latin typeface="Cairo" pitchFamily="2" charset="-78"/>
                <a:cs typeface="Cairo" pitchFamily="2" charset="-78"/>
              </a:defRPr>
            </a:lvl1pPr>
          </a:lstStyle>
          <a:p>
            <a:r>
              <a:rPr lang="nl-NL"/>
              <a:t>Lange titel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EB722C-4860-AD30-0AE4-8B083C4BF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215" y="389898"/>
            <a:ext cx="11379570" cy="330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3B50C5-E0B5-20D3-4004-0BDC7E0247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7154" y="2327314"/>
            <a:ext cx="94871" cy="2425976"/>
          </a:xfrm>
          <a:prstGeom prst="rect">
            <a:avLst/>
          </a:prstGeom>
        </p:spPr>
      </p:pic>
      <p:pic>
        <p:nvPicPr>
          <p:cNvPr id="8" name="Afbeelding 7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739DB8F8-73E8-86DE-C7EF-6FC066671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82478" y="6047935"/>
            <a:ext cx="808045" cy="50791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7D798C7-103E-D3A3-3641-7481691C36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20302" y="6443269"/>
            <a:ext cx="2951396" cy="163381"/>
          </a:xfrm>
          <a:prstGeom prst="rect">
            <a:avLst/>
          </a:prstGeom>
        </p:spPr>
      </p:pic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9C6311E5-A4CB-F9B1-844A-C28F5FDF4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463" y="101200"/>
            <a:ext cx="1025523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8F89F612-997F-7320-4725-4FF2515547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25" y="101200"/>
            <a:ext cx="3705397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[naam opdrachtgever]</a:t>
            </a:r>
          </a:p>
        </p:txBody>
      </p:sp>
    </p:spTree>
    <p:extLst>
      <p:ext uri="{BB962C8B-B14F-4D97-AF65-F5344CB8AC3E}">
        <p14:creationId xmlns:p14="http://schemas.microsoft.com/office/powerpoint/2010/main" val="248140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 titel + tekst zonder V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4C38BEC-0DEA-5E38-8CEB-9139F04ED4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5486" y="2384735"/>
            <a:ext cx="6150299" cy="2288832"/>
          </a:xfrm>
        </p:spPr>
        <p:txBody>
          <a:bodyPr lIns="0" anchor="ctr">
            <a:spAutoFit/>
          </a:bodyPr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89C771-4A43-5946-60D1-817DCDE01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214" y="2316163"/>
            <a:ext cx="4507477" cy="2425976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2D2E83"/>
                </a:solidFill>
                <a:latin typeface="Cairo" pitchFamily="2" charset="-78"/>
                <a:cs typeface="Cairo" pitchFamily="2" charset="-78"/>
              </a:defRPr>
            </a:lvl1pPr>
          </a:lstStyle>
          <a:p>
            <a:r>
              <a:rPr lang="nl-NL"/>
              <a:t>Lange titel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EB722C-4860-AD30-0AE4-8B083C4BF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215" y="389898"/>
            <a:ext cx="11379570" cy="330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3B50C5-E0B5-20D3-4004-0BDC7E0247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7154" y="2316163"/>
            <a:ext cx="94871" cy="2425976"/>
          </a:xfrm>
          <a:prstGeom prst="rect">
            <a:avLst/>
          </a:prstGeom>
        </p:spPr>
      </p:pic>
      <p:pic>
        <p:nvPicPr>
          <p:cNvPr id="8" name="Afbeelding 7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739DB8F8-73E8-86DE-C7EF-6FC066671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82478" y="6047935"/>
            <a:ext cx="808045" cy="507914"/>
          </a:xfrm>
          <a:prstGeom prst="rect">
            <a:avLst/>
          </a:prstGeom>
        </p:spPr>
      </p:pic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042C06A7-384C-6920-BB71-9E3E8AB2C5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463" y="101200"/>
            <a:ext cx="1025523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4" name="Tijdelijke aanduiding voor tekst 9">
            <a:extLst>
              <a:ext uri="{FF2B5EF4-FFF2-40B4-BE49-F238E27FC236}">
                <a16:creationId xmlns:a16="http://schemas.microsoft.com/office/drawing/2014/main" id="{47153B9B-432B-DAF4-D4AF-294F663C2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25" y="101200"/>
            <a:ext cx="3705397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[naam opdrachtgever]</a:t>
            </a:r>
          </a:p>
        </p:txBody>
      </p:sp>
    </p:spTree>
    <p:extLst>
      <p:ext uri="{BB962C8B-B14F-4D97-AF65-F5344CB8AC3E}">
        <p14:creationId xmlns:p14="http://schemas.microsoft.com/office/powerpoint/2010/main" val="344238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e 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AE3B79F-57CE-675F-1887-313AB3422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9723" y="2643268"/>
            <a:ext cx="7866062" cy="1771767"/>
          </a:xfrm>
        </p:spPr>
        <p:txBody>
          <a:bodyPr lIns="0" anchor="ctr">
            <a:spAutoFit/>
          </a:bodyPr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89C771-4A43-5946-60D1-817DCDE01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214" y="2316163"/>
            <a:ext cx="2883639" cy="2425976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2D2E83"/>
                </a:solidFill>
              </a:defRPr>
            </a:lvl1pPr>
          </a:lstStyle>
          <a:p>
            <a:r>
              <a:rPr lang="nl-NL"/>
              <a:t>Korte titel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EB722C-4860-AD30-0AE4-8B083C4BF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215" y="389898"/>
            <a:ext cx="11379570" cy="330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3B50C5-E0B5-20D3-4004-0BDC7E0247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7381" y="2316163"/>
            <a:ext cx="94871" cy="2425976"/>
          </a:xfrm>
          <a:prstGeom prst="rect">
            <a:avLst/>
          </a:prstGeom>
        </p:spPr>
      </p:pic>
      <p:pic>
        <p:nvPicPr>
          <p:cNvPr id="8" name="Afbeelding 7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44A2496C-93BE-3732-C2E0-2EBEC35CF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82478" y="6047935"/>
            <a:ext cx="808045" cy="50791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BFD713B-ED7A-5DB2-70A7-E61A40A907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20302" y="6443269"/>
            <a:ext cx="2951396" cy="163381"/>
          </a:xfrm>
          <a:prstGeom prst="rect">
            <a:avLst/>
          </a:prstGeom>
        </p:spPr>
      </p:pic>
      <p:sp>
        <p:nvSpPr>
          <p:cNvPr id="4" name="Tijdelijke aanduiding voor tekst 9">
            <a:extLst>
              <a:ext uri="{FF2B5EF4-FFF2-40B4-BE49-F238E27FC236}">
                <a16:creationId xmlns:a16="http://schemas.microsoft.com/office/drawing/2014/main" id="{C6A00947-C11A-1B0D-7091-9D40B5D21D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463" y="101200"/>
            <a:ext cx="1025523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B22CDDE5-5967-DA84-68A6-07762D9B0A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25" y="101200"/>
            <a:ext cx="3705397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[naam opdrachtgever]</a:t>
            </a:r>
          </a:p>
        </p:txBody>
      </p:sp>
    </p:spTree>
    <p:extLst>
      <p:ext uri="{BB962C8B-B14F-4D97-AF65-F5344CB8AC3E}">
        <p14:creationId xmlns:p14="http://schemas.microsoft.com/office/powerpoint/2010/main" val="157330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e titel + tekst zonder V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AE3B79F-57CE-675F-1887-313AB34225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9538" y="2643267"/>
            <a:ext cx="7866062" cy="1771767"/>
          </a:xfrm>
        </p:spPr>
        <p:txBody>
          <a:bodyPr lIns="0" anchor="ctr">
            <a:sp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89C771-4A43-5946-60D1-817DCDE01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214" y="2316163"/>
            <a:ext cx="2883639" cy="2425976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2D2E83"/>
                </a:solidFill>
              </a:defRPr>
            </a:lvl1pPr>
          </a:lstStyle>
          <a:p>
            <a:r>
              <a:rPr lang="nl-NL"/>
              <a:t>Korte titel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EB722C-4860-AD30-0AE4-8B083C4BF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215" y="389898"/>
            <a:ext cx="11379570" cy="330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3B50C5-E0B5-20D3-4004-0BDC7E0247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7381" y="2316163"/>
            <a:ext cx="94871" cy="2425976"/>
          </a:xfrm>
          <a:prstGeom prst="rect">
            <a:avLst/>
          </a:prstGeom>
        </p:spPr>
      </p:pic>
      <p:pic>
        <p:nvPicPr>
          <p:cNvPr id="8" name="Afbeelding 7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44A2496C-93BE-3732-C2E0-2EBEC35CF7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82478" y="6047935"/>
            <a:ext cx="808045" cy="507914"/>
          </a:xfrm>
          <a:prstGeom prst="rect">
            <a:avLst/>
          </a:prstGeom>
        </p:spPr>
      </p:pic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9D69E373-06EF-BBEC-7B53-26A6425E1B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463" y="101200"/>
            <a:ext cx="1025523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4" name="Tijdelijke aanduiding voor tekst 9">
            <a:extLst>
              <a:ext uri="{FF2B5EF4-FFF2-40B4-BE49-F238E27FC236}">
                <a16:creationId xmlns:a16="http://schemas.microsoft.com/office/drawing/2014/main" id="{03ECCC53-FB5A-BC6A-C8AC-512E0A8A7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25" y="101200"/>
            <a:ext cx="3705397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[naam opdrachtgever]</a:t>
            </a:r>
          </a:p>
        </p:txBody>
      </p:sp>
    </p:spTree>
    <p:extLst>
      <p:ext uri="{BB962C8B-B14F-4D97-AF65-F5344CB8AC3E}">
        <p14:creationId xmlns:p14="http://schemas.microsoft.com/office/powerpoint/2010/main" val="265956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ve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9C771-4A43-5946-60D1-817DCDE01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448" y="814656"/>
            <a:ext cx="10795187" cy="1112837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rgbClr val="2D2E83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EB722C-4860-AD30-0AE4-8B083C4BF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215" y="389898"/>
            <a:ext cx="11379570" cy="33004"/>
          </a:xfrm>
          <a:prstGeom prst="rect">
            <a:avLst/>
          </a:prstGeom>
        </p:spPr>
      </p:pic>
      <p:pic>
        <p:nvPicPr>
          <p:cNvPr id="8" name="Afbeelding 7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DF828D96-C409-03D8-8B4C-9E72B23F52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2478" y="6047935"/>
            <a:ext cx="808045" cy="50791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E5EE6A9-5401-5D5D-ECF4-A72B0D6C15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20302" y="6443269"/>
            <a:ext cx="2951396" cy="163381"/>
          </a:xfrm>
          <a:prstGeom prst="rect">
            <a:avLst/>
          </a:prstGeom>
        </p:spPr>
      </p:pic>
      <p:sp>
        <p:nvSpPr>
          <p:cNvPr id="4" name="Tijdelijke aanduiding voor tekst 9">
            <a:extLst>
              <a:ext uri="{FF2B5EF4-FFF2-40B4-BE49-F238E27FC236}">
                <a16:creationId xmlns:a16="http://schemas.microsoft.com/office/drawing/2014/main" id="{3CD42CFE-8D94-32C0-9906-ACCC963B9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463" y="101200"/>
            <a:ext cx="1025523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5" name="Tijdelijke aanduiding voor tekst 9">
            <a:extLst>
              <a:ext uri="{FF2B5EF4-FFF2-40B4-BE49-F238E27FC236}">
                <a16:creationId xmlns:a16="http://schemas.microsoft.com/office/drawing/2014/main" id="{06C3DCDC-EC9B-B56B-C751-9F5805C7E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25" y="101200"/>
            <a:ext cx="3705397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[naam opdrachtgever]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DACEAB92-7F22-80F8-9EC2-EFAC416A5C5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3747" y="2053345"/>
            <a:ext cx="10796587" cy="3868738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63938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veel tekst zonder VV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9C771-4A43-5946-60D1-817DCDE01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448" y="814656"/>
            <a:ext cx="10795187" cy="1112837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rgbClr val="2D2E83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EB722C-4860-AD30-0AE4-8B083C4BF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215" y="389898"/>
            <a:ext cx="11379570" cy="33004"/>
          </a:xfrm>
          <a:prstGeom prst="rect">
            <a:avLst/>
          </a:prstGeom>
        </p:spPr>
      </p:pic>
      <p:pic>
        <p:nvPicPr>
          <p:cNvPr id="8" name="Afbeelding 7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DF828D96-C409-03D8-8B4C-9E72B23F52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82478" y="6047935"/>
            <a:ext cx="808045" cy="507914"/>
          </a:xfrm>
          <a:prstGeom prst="rect">
            <a:avLst/>
          </a:prstGeom>
        </p:spPr>
      </p:pic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412B73F4-0217-017E-3C0F-E021B210BF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463" y="101200"/>
            <a:ext cx="1025523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4" name="Tijdelijke aanduiding voor tekst 9">
            <a:extLst>
              <a:ext uri="{FF2B5EF4-FFF2-40B4-BE49-F238E27FC236}">
                <a16:creationId xmlns:a16="http://schemas.microsoft.com/office/drawing/2014/main" id="{A3B23501-9ED8-0442-A0B6-2FB603EA07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25" y="101200"/>
            <a:ext cx="3705397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[naam opdrachtgever]</a:t>
            </a:r>
          </a:p>
        </p:txBody>
      </p:sp>
      <p:sp>
        <p:nvSpPr>
          <p:cNvPr id="5" name="Tijdelijke aanduiding voor inhoud 9">
            <a:extLst>
              <a:ext uri="{FF2B5EF4-FFF2-40B4-BE49-F238E27FC236}">
                <a16:creationId xmlns:a16="http://schemas.microsoft.com/office/drawing/2014/main" id="{5C2CA8C0-911E-124D-82A4-06DFC69FC3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3747" y="2053345"/>
            <a:ext cx="10796587" cy="3868738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50381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FAE3134-C3B1-C1D8-CAC9-41268456D8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3738" y="2044700"/>
            <a:ext cx="6453187" cy="3240088"/>
          </a:xfrm>
        </p:spPr>
        <p:txBody>
          <a:bodyPr lIns="0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89C771-4A43-5946-60D1-817DCDE01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448" y="881244"/>
            <a:ext cx="10483705" cy="1043961"/>
          </a:xfrm>
        </p:spPr>
        <p:txBody>
          <a:bodyPr lIns="0" anchor="b">
            <a:normAutofit/>
          </a:bodyPr>
          <a:lstStyle>
            <a:lvl1pPr algn="l">
              <a:defRPr sz="4000">
                <a:solidFill>
                  <a:srgbClr val="2D2E83"/>
                </a:solidFill>
              </a:defRPr>
            </a:lvl1pPr>
          </a:lstStyle>
          <a:p>
            <a:r>
              <a:rPr lang="nl-NL"/>
              <a:t>[Titel]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BEB722C-4860-AD30-0AE4-8B083C4BF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215" y="389898"/>
            <a:ext cx="11379570" cy="3300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3B50C5-E0B5-20D3-4004-0BDC7E0247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336" y="2045168"/>
            <a:ext cx="126676" cy="3239262"/>
          </a:xfrm>
          <a:prstGeom prst="rect">
            <a:avLst/>
          </a:prstGeom>
        </p:spPr>
      </p:pic>
      <p:sp>
        <p:nvSpPr>
          <p:cNvPr id="19" name="Tijdelijke aanduiding voor afbeelding 18">
            <a:extLst>
              <a:ext uri="{FF2B5EF4-FFF2-40B4-BE49-F238E27FC236}">
                <a16:creationId xmlns:a16="http://schemas.microsoft.com/office/drawing/2014/main" id="{88C0D414-FF38-1641-6C8B-47D343A0C4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47106" y="2045169"/>
            <a:ext cx="3231047" cy="3231047"/>
          </a:xfrm>
          <a:custGeom>
            <a:avLst/>
            <a:gdLst>
              <a:gd name="connsiteX0" fmla="*/ 538519 w 3231047"/>
              <a:gd name="connsiteY0" fmla="*/ 0 h 3231047"/>
              <a:gd name="connsiteX1" fmla="*/ 3231047 w 3231047"/>
              <a:gd name="connsiteY1" fmla="*/ 0 h 3231047"/>
              <a:gd name="connsiteX2" fmla="*/ 3231047 w 3231047"/>
              <a:gd name="connsiteY2" fmla="*/ 2692528 h 3231047"/>
              <a:gd name="connsiteX3" fmla="*/ 2692528 w 3231047"/>
              <a:gd name="connsiteY3" fmla="*/ 3231047 h 3231047"/>
              <a:gd name="connsiteX4" fmla="*/ 0 w 3231047"/>
              <a:gd name="connsiteY4" fmla="*/ 3231047 h 3231047"/>
              <a:gd name="connsiteX5" fmla="*/ 0 w 3231047"/>
              <a:gd name="connsiteY5" fmla="*/ 538519 h 3231047"/>
              <a:gd name="connsiteX6" fmla="*/ 538519 w 3231047"/>
              <a:gd name="connsiteY6" fmla="*/ 0 h 323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1047" h="3231047">
                <a:moveTo>
                  <a:pt x="538519" y="0"/>
                </a:moveTo>
                <a:lnTo>
                  <a:pt x="3231047" y="0"/>
                </a:lnTo>
                <a:lnTo>
                  <a:pt x="3231047" y="2692528"/>
                </a:lnTo>
                <a:cubicBezTo>
                  <a:pt x="3231047" y="2989944"/>
                  <a:pt x="2989944" y="3231047"/>
                  <a:pt x="2692528" y="3231047"/>
                </a:cubicBezTo>
                <a:lnTo>
                  <a:pt x="0" y="3231047"/>
                </a:lnTo>
                <a:lnTo>
                  <a:pt x="0" y="538519"/>
                </a:lnTo>
                <a:cubicBezTo>
                  <a:pt x="0" y="241103"/>
                  <a:pt x="241103" y="0"/>
                  <a:pt x="5385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Afbeelding met tekst, Graphics, Lettertype, grafische vormgeving&#10;&#10;Automatisch gegenereerde beschrijving">
            <a:extLst>
              <a:ext uri="{FF2B5EF4-FFF2-40B4-BE49-F238E27FC236}">
                <a16:creationId xmlns:a16="http://schemas.microsoft.com/office/drawing/2014/main" id="{E884A07E-390D-6834-592C-89EAF53953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82478" y="6047935"/>
            <a:ext cx="808045" cy="50791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88848F9-3441-D7C9-A3F2-604A58F700A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20302" y="6443269"/>
            <a:ext cx="2951396" cy="163381"/>
          </a:xfrm>
          <a:prstGeom prst="rect">
            <a:avLst/>
          </a:prstGeom>
        </p:spPr>
      </p:pic>
      <p:sp>
        <p:nvSpPr>
          <p:cNvPr id="3" name="Tijdelijke aanduiding voor tekst 9">
            <a:extLst>
              <a:ext uri="{FF2B5EF4-FFF2-40B4-BE49-F238E27FC236}">
                <a16:creationId xmlns:a16="http://schemas.microsoft.com/office/drawing/2014/main" id="{F05968FC-F1AE-A1FF-5752-5F27B10F65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463" y="101200"/>
            <a:ext cx="1025523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[datum]</a:t>
            </a:r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DA896E4D-3577-B1C1-55D1-9B4003994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6125" y="101200"/>
            <a:ext cx="3705397" cy="29587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200" b="0" i="0">
                <a:latin typeface="Cairo" pitchFamily="2" charset="-78"/>
                <a:cs typeface="Cairo" pitchFamily="2" charset="-78"/>
              </a:defRPr>
            </a:lvl1pPr>
          </a:lstStyle>
          <a:p>
            <a:pPr lvl="0"/>
            <a:r>
              <a:rPr lang="nl-NL"/>
              <a:t>[naam opdrachtgever]</a:t>
            </a:r>
          </a:p>
        </p:txBody>
      </p:sp>
    </p:spTree>
    <p:extLst>
      <p:ext uri="{BB962C8B-B14F-4D97-AF65-F5344CB8AC3E}">
        <p14:creationId xmlns:p14="http://schemas.microsoft.com/office/powerpoint/2010/main" val="318577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524B35E-013F-CA22-C69D-F5404287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CBC5D0-FF6D-E59C-4C65-E37222626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Cairo" pitchFamily="2" charset="-78"/>
                <a:cs typeface="Cairo" pitchFamily="2" charset="-78"/>
              </a:defRPr>
            </a:lvl1pPr>
          </a:lstStyle>
          <a:p>
            <a:fld id="{4874F37F-DCEC-EB49-B5DE-CD939271E4D1}" type="datetimeFigureOut">
              <a:rPr lang="nl-NL" smtClean="0"/>
              <a:pPr/>
              <a:t>3-11-2025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45D6A6-63DE-8634-EB33-DE6D2EE1D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Cairo" pitchFamily="2" charset="-78"/>
                <a:cs typeface="Cairo" pitchFamily="2" charset="-78"/>
              </a:defRPr>
            </a:lvl1pPr>
          </a:lstStyle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66188CE-2664-A6C3-1803-D4C4BF120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11906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7" r:id="rId4"/>
    <p:sldLayoutId id="2147483663" r:id="rId5"/>
    <p:sldLayoutId id="2147483678" r:id="rId6"/>
    <p:sldLayoutId id="2147483662" r:id="rId7"/>
    <p:sldLayoutId id="2147483679" r:id="rId8"/>
    <p:sldLayoutId id="2147483664" r:id="rId9"/>
    <p:sldLayoutId id="2147483680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65" r:id="rId17"/>
    <p:sldLayoutId id="2147483681" r:id="rId18"/>
    <p:sldLayoutId id="2147483682" r:id="rId19"/>
    <p:sldLayoutId id="2147483683" r:id="rId20"/>
    <p:sldLayoutId id="2147483684" r:id="rId21"/>
    <p:sldLayoutId id="214748368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D2E83"/>
          </a:solidFill>
          <a:latin typeface="Cairo" pitchFamily="2" charset="-78"/>
          <a:ea typeface="+mj-ea"/>
          <a:cs typeface="Cairo" pitchFamily="2" charset="-78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800" b="0" i="0" kern="1200" baseline="0">
          <a:solidFill>
            <a:schemeClr val="accent3"/>
          </a:solidFill>
          <a:latin typeface="Cairo" pitchFamily="2" charset="-78"/>
          <a:ea typeface="+mn-ea"/>
          <a:cs typeface="Cairo" pitchFamily="2" charset="-78"/>
        </a:defRPr>
      </a:lvl1pPr>
      <a:lvl2pPr marL="0" indent="-28575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lang="nl-NL" sz="2800" b="0" i="0" kern="1200" baseline="0" dirty="0">
          <a:solidFill>
            <a:schemeClr val="accent3"/>
          </a:solidFill>
          <a:latin typeface="Cairo" pitchFamily="2" charset="-78"/>
          <a:ea typeface="+mn-ea"/>
          <a:cs typeface="Cairo" pitchFamily="2" charset="-78"/>
        </a:defRPr>
      </a:lvl2pPr>
      <a:lvl3pPr marL="720000" indent="-3600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800" i="1" kern="1200" baseline="0">
          <a:solidFill>
            <a:schemeClr val="accent3"/>
          </a:solidFill>
          <a:latin typeface="Cairo Light" pitchFamily="2" charset="-78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 baseline="0">
          <a:solidFill>
            <a:srgbClr val="575756"/>
          </a:solidFill>
          <a:latin typeface="Cairo Light" pitchFamily="2" charset="-78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kern="1200" baseline="0">
          <a:solidFill>
            <a:srgbClr val="2D2E83"/>
          </a:solidFill>
          <a:latin typeface="Cairo Light" pitchFamily="2" charset="-7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DD8E03-A0A1-9268-402C-DC6F8CAEF6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Sociaal incasseren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791BF281-CAD0-FBC3-A04F-06CD4EE8A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Berend Metz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FBC7324-C6C3-4CBF-0ECF-3F2F7EC0D9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E78ECC8-8552-E35B-97E3-D0E38DB7C6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47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90BD11C-2094-C82D-CEB6-8053926839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E212BF1-88EE-9B5B-DC89-28362F53B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608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189D217-6521-7399-8EA1-54210B535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Actualiteit belastingen en invordering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22F0BBB3-0B2E-B94E-2187-D4E3D88F16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Berend Metz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F38DEA2-3C34-40F6-BACA-6D5EC3E1BD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37134D0C-C3CD-02DE-274D-68D989991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58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1393AF8-1020-292C-801B-BCBBD489A5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5486" y="1363811"/>
            <a:ext cx="6150299" cy="43529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Leegstandsheffing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Data drinkwaterbedrijven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Jurisprudentie vervaltermijn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Kwijtschelding</a:t>
            </a:r>
          </a:p>
          <a:p>
            <a:pPr marL="1177200" lvl="2" indent="-457200">
              <a:buFont typeface="Arial" panose="020B0604020202020204" pitchFamily="34" charset="0"/>
              <a:buChar char="•"/>
            </a:pPr>
            <a:r>
              <a:rPr lang="nl-NL"/>
              <a:t>BIDN </a:t>
            </a:r>
          </a:p>
          <a:p>
            <a:pPr marL="1177200" lvl="2" indent="-457200">
              <a:buFont typeface="Arial" panose="020B0604020202020204" pitchFamily="34" charset="0"/>
              <a:buChar char="•"/>
            </a:pPr>
            <a:r>
              <a:rPr lang="nl-NL"/>
              <a:t>Onderzoek vermogensnorm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Schuldenknooppunt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FEF430B-077E-4050-0DA0-14E5DF8FC8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Onderwerpen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DAC002F-165C-FAFC-76C1-34520A2E9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31D7A82-42DF-B2E5-7EDC-1828249AA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864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EE6A2EF-8E75-7E18-1919-6299EEB9AA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3738" y="2044700"/>
            <a:ext cx="6453187" cy="408079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Amendement op de fiscale verzamelwet 2026.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Mogelijkheid voor gemeenten om een belasting te heffen op woningen die langer dan 12 maanden leeg staan.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Veel vrijheid voor gemeenten voor invulling. Zo mag de heffingsmaatstaf door de gemeente worden bepaald.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VNG werkt aan modelverordening.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17865D7-BC02-FCA4-E9BC-B7BFA2B5E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Leegstandbelasting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DF343AE-E71D-95B6-70C5-2B1D475426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8B5B63C-F496-D57C-EB25-482873212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pic>
        <p:nvPicPr>
          <p:cNvPr id="1026" name="Picture 2" descr="Gratis foto: Ruïne, Oud Huis, Verval, Oude - Gratis afbeelding op ...">
            <a:extLst>
              <a:ext uri="{FF2B5EF4-FFF2-40B4-BE49-F238E27FC236}">
                <a16:creationId xmlns:a16="http://schemas.microsoft.com/office/drawing/2014/main" id="{F344961F-088D-7C5D-A42F-D9E1018D807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3" r="166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56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CE9F416-3CF0-7ECA-1E92-F8A79863E9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3738" y="2044700"/>
            <a:ext cx="6453187" cy="393205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Eén drinkwaterbedrijf heeft besloten om minder gegevens te delen.</a:t>
            </a:r>
          </a:p>
          <a:p>
            <a:pPr marL="1177200" lvl="2" indent="-457200">
              <a:buFont typeface="Arial" panose="020B0604020202020204" pitchFamily="34" charset="0"/>
              <a:buChar char="•"/>
            </a:pPr>
            <a:r>
              <a:rPr lang="nl-NL"/>
              <a:t>NAW-gegevens delen zou in strijd zijn met de AVG.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Zorgt voor problemen bij riool-, zuiverings- en verontreinigingsheffing.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Advies gevraagd aan Centrale Commissie Gegevensgebruik (BZK).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768ED45-1205-FBFC-D8F6-C947BF0450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Data drinkwaterbedrijven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E9150BF4-AC05-FF5C-B18F-4CB552B9DF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2429A80-DABD-5A4A-031E-E53A220802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pic>
        <p:nvPicPr>
          <p:cNvPr id="2054" name="Picture 6" descr="Gratis Afbeeldingen : water, groen, straatlantaarn, tuin-, verlichting ...">
            <a:extLst>
              <a:ext uri="{FF2B5EF4-FFF2-40B4-BE49-F238E27FC236}">
                <a16:creationId xmlns:a16="http://schemas.microsoft.com/office/drawing/2014/main" id="{C904245D-7B48-0BD1-1285-2BC554E9358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1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4EA705E-43D2-C799-16EF-9B9178FAA3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9538" y="641183"/>
            <a:ext cx="7866062" cy="5775940"/>
          </a:xfrm>
        </p:spPr>
        <p:txBody>
          <a:bodyPr/>
          <a:lstStyle/>
          <a:p>
            <a:r>
              <a:rPr lang="nl-NL"/>
              <a:t>Casus in het kort: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belastingschuldige betaald middels automatische incasso en heeft een nieuwe aanslag ontvangen met daarop </a:t>
            </a:r>
            <a:r>
              <a:rPr lang="nl-NL" u="sng"/>
              <a:t>alleen</a:t>
            </a:r>
            <a:r>
              <a:rPr lang="nl-NL"/>
              <a:t> de termijnen van de automatische incasso. De laatste termijn is 31 december.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De automatische incasso wordt niet gebruikt i.v.m. automatisch uitstel n.a.v. een bezwaar.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Belastingschuldige ontvangt een aanmaning</a:t>
            </a:r>
          </a:p>
          <a:p>
            <a:r>
              <a:rPr lang="nl-NL"/>
              <a:t>Is die aanmaning terecht?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76169AD-9C55-A067-4B53-506C62724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645" y="2316163"/>
            <a:ext cx="3333137" cy="2425976"/>
          </a:xfrm>
        </p:spPr>
        <p:txBody>
          <a:bodyPr/>
          <a:lstStyle/>
          <a:p>
            <a:r>
              <a:rPr lang="nl-NL"/>
              <a:t>Vervaltermijn</a:t>
            </a:r>
            <a:br>
              <a:rPr lang="nl-NL"/>
            </a:br>
            <a:r>
              <a:rPr lang="nl-NL"/>
              <a:t>jurisprudentie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F83593C0-FB55-F4BF-22BA-4CB78DC61C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998A2BD-2980-B9B5-CF5A-1CC5D2D2B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77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BA61FBA-BD2B-F6C5-2172-976CB4D990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19538" y="446771"/>
            <a:ext cx="7866062" cy="6164765"/>
          </a:xfrm>
        </p:spPr>
        <p:txBody>
          <a:bodyPr/>
          <a:lstStyle/>
          <a:p>
            <a:r>
              <a:rPr lang="nl-NL"/>
              <a:t>Oordeel gerechtshof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De invorderingsambtenaar heeft </a:t>
            </a:r>
            <a:r>
              <a:rPr lang="nl-NL" u="sng"/>
              <a:t>op eigen initiatief</a:t>
            </a:r>
            <a:r>
              <a:rPr lang="nl-NL"/>
              <a:t> geen gebruik gemaakt van de automatische incasso en heeft dit </a:t>
            </a:r>
            <a:r>
              <a:rPr lang="nl-NL" u="sng"/>
              <a:t>onvoldoende duidelijk</a:t>
            </a:r>
            <a:r>
              <a:rPr lang="nl-NL"/>
              <a:t> gemaakt.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Het aanslagbiljet bevat </a:t>
            </a:r>
            <a:r>
              <a:rPr lang="nl-NL" u="sng"/>
              <a:t>geen betalingstermijn</a:t>
            </a:r>
            <a:r>
              <a:rPr lang="nl-NL"/>
              <a:t>, maar </a:t>
            </a:r>
            <a:r>
              <a:rPr lang="nl-NL" u="sng"/>
              <a:t>alleen de data waarop de automatische incasso </a:t>
            </a:r>
            <a:r>
              <a:rPr lang="nl-NL"/>
              <a:t>zou worden uitgevoerd.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Beide redenen zijn voldoende om vast te stellen dat er </a:t>
            </a:r>
            <a:r>
              <a:rPr lang="nl-NL" u="sng"/>
              <a:t>ten onrechte is aangemaand </a:t>
            </a:r>
            <a:r>
              <a:rPr lang="nl-NL"/>
              <a:t>en de kosten dus onterecht zijn.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FA729E-7FFB-DF87-0220-F45199EEC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20" y="2316163"/>
            <a:ext cx="3421626" cy="2425976"/>
          </a:xfrm>
        </p:spPr>
        <p:txBody>
          <a:bodyPr/>
          <a:lstStyle/>
          <a:p>
            <a:r>
              <a:rPr lang="nl-NL"/>
              <a:t>Vervaltermijn</a:t>
            </a:r>
            <a:br>
              <a:rPr lang="nl-NL"/>
            </a:br>
            <a:r>
              <a:rPr lang="nl-NL"/>
              <a:t>jurisprudentie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4C0DC0-5A17-FF0F-806A-6332F91D2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2F4093-EBF3-6580-90B3-F6CED1D88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59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90E372F-0206-1661-08F6-0CD3B3395F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5486" y="2707388"/>
            <a:ext cx="6150299" cy="1643527"/>
          </a:xfrm>
        </p:spPr>
        <p:txBody>
          <a:bodyPr/>
          <a:lstStyle/>
          <a:p>
            <a:r>
              <a:rPr lang="nl-NL"/>
              <a:t>Vermeld op de aanslag dus altijd de vervaltermijn(en), ook als er middels automatische incasso wordt betaald.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B1711D-1D42-5D59-4A21-3FD64D827D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Vermelden van vervaltermijn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B278FEA-1689-F829-8BE4-8BB1931FF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5223448-3311-67F6-F589-FBDF15A72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13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01439889-242B-39B4-AF91-B5C48FB279D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/>
              <a:t>BIDN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Voorheen Inlichtingenbureau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Kwijtschelding 3.0</a:t>
            </a:r>
          </a:p>
          <a:p>
            <a:r>
              <a:rPr lang="nl-NL"/>
              <a:t>Onderzoek beleidskeuzes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Gericht op eventuele uitbreiding van de vermogensnorm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7983425-371A-D064-41A6-A697D92ABF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Kwijtschelding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D432FB6-FA4E-2718-1009-C917761852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36198388-0D60-DCBF-7186-A052CF226C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pic>
        <p:nvPicPr>
          <p:cNvPr id="13" name="Tijdelijke aanduiding voor afbeelding 12" descr="Afbeelding met geld, valuta, Geldverwerking, Contant">
            <a:extLst>
              <a:ext uri="{FF2B5EF4-FFF2-40B4-BE49-F238E27FC236}">
                <a16:creationId xmlns:a16="http://schemas.microsoft.com/office/drawing/2014/main" id="{0795A1D8-EAFC-CDB0-FCE4-835E215999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1914" r="2191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1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6EC606F-4DBA-E0DB-1076-B46BA3AD86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5486" y="684396"/>
            <a:ext cx="6150299" cy="57118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Genationaliseerd, per 1-1-2026 onderdeel van BIDN.</a:t>
            </a:r>
          </a:p>
          <a:p>
            <a:pPr marL="1177200" lvl="2" indent="-457200">
              <a:buFont typeface="Arial" panose="020B0604020202020204" pitchFamily="34" charset="0"/>
              <a:buChar char="•"/>
            </a:pPr>
            <a:r>
              <a:rPr lang="nl-NL"/>
              <a:t>Per 1-1-2026 (voorlopig)  geen abonnementskosten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Gegevensuitwisseling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Koppeling met software, nu nog alleen met:</a:t>
            </a:r>
          </a:p>
          <a:p>
            <a:pPr marL="1177200" lvl="2" indent="-457200">
              <a:buFont typeface="Arial" panose="020B0604020202020204" pitchFamily="34" charset="0"/>
              <a:buChar char="•"/>
            </a:pPr>
            <a:r>
              <a:rPr lang="nl-NL" err="1"/>
              <a:t>Bakerware</a:t>
            </a:r>
            <a:r>
              <a:rPr lang="nl-NL"/>
              <a:t> (Onvermogen Portaal)</a:t>
            </a:r>
          </a:p>
          <a:p>
            <a:pPr marL="1177200" lvl="2" indent="-457200">
              <a:buFont typeface="Arial" panose="020B0604020202020204" pitchFamily="34" charset="0"/>
              <a:buChar char="•"/>
            </a:pPr>
            <a:r>
              <a:rPr lang="nl-NL" err="1"/>
              <a:t>GouwIT</a:t>
            </a:r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03C6DF8-CA74-88F4-F27D-DD1F017B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214" y="2327314"/>
            <a:ext cx="4675308" cy="2425976"/>
          </a:xfrm>
        </p:spPr>
        <p:txBody>
          <a:bodyPr/>
          <a:lstStyle/>
          <a:p>
            <a:r>
              <a:rPr lang="nl-NL"/>
              <a:t>Schuldenknooppunt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17CE438-0BD1-5383-F559-227FA75425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83B68E5-2E77-93EC-9CEB-E676A3553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550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877F76-3013-985A-3972-4EE2516F2B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5486" y="2267647"/>
            <a:ext cx="6150299" cy="25453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Debiteur gericht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Begrijpelijk en duidelijk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Niet onnodig incasseren</a:t>
            </a:r>
          </a:p>
          <a:p>
            <a:r>
              <a:rPr lang="nl-NL" u="sng"/>
              <a:t>Doel blijft belastingen innen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FAEC5E2-BA9C-7196-3BD6-7A059EAA63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Wat is sociaal incasseren?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C204C67B-4D74-9CD0-EDFC-EAFCF98173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AE4071-8C61-D1EB-B948-7FD573EB96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59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AA5B8EE-954B-3B25-BD89-815AC78A96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5486" y="2331767"/>
            <a:ext cx="6150299" cy="2417072"/>
          </a:xfrm>
        </p:spPr>
        <p:txBody>
          <a:bodyPr/>
          <a:lstStyle/>
          <a:p>
            <a:r>
              <a:rPr lang="nl-NL"/>
              <a:t>Wie is de belastingschuldige die niet betaald?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Niet-</a:t>
            </a:r>
            <a:r>
              <a:rPr lang="nl-NL" err="1"/>
              <a:t>kunner</a:t>
            </a:r>
            <a:endParaRPr lang="nl-NL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Niet-</a:t>
            </a:r>
            <a:r>
              <a:rPr lang="nl-NL" err="1"/>
              <a:t>willer</a:t>
            </a:r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671731-A2A8-F009-1DB9-1D40A9833E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Debiteur gericht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2818D2-53C1-E3A8-7EF4-C5A89BD6AB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DBC58A-F949-0968-722F-DC30268D4F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88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F536E7C-43C7-7A69-8B49-B9B1373B6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5486" y="1944995"/>
            <a:ext cx="6150299" cy="31906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Financiële problemen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Overige problemen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Stress</a:t>
            </a:r>
          </a:p>
          <a:p>
            <a:r>
              <a:rPr lang="nl-NL"/>
              <a:t>Gevolg &gt; beperkte zelfredzaamheid </a:t>
            </a:r>
          </a:p>
          <a:p>
            <a:r>
              <a:rPr lang="nl-NL"/>
              <a:t>WRR-rapport: weten is nog geen doen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763D33A-C232-CADE-771B-95987190C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Waar zit de niet-</a:t>
            </a:r>
            <a:r>
              <a:rPr lang="nl-NL" err="1"/>
              <a:t>kunner</a:t>
            </a:r>
            <a:r>
              <a:rPr lang="nl-NL"/>
              <a:t> mee?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0B3C752-8D13-5EE7-5CB1-76E4A02035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09038F2-193B-C62D-6B80-87E3C4702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19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5154859-4D06-FDF2-DFEB-2B534EFF9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5486" y="2009115"/>
            <a:ext cx="6150299" cy="306237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Begrijpelijke en duidelijke taal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Betaling makkelijk maken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Actief aanbieden kwijtschelding, schuldhulp, etc.</a:t>
            </a:r>
          </a:p>
          <a:p>
            <a:r>
              <a:rPr lang="nl-NL"/>
              <a:t>Open deuren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0E6357-4897-C6E2-08F2-D2DF7EFA4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Hoe helpen we deze groep mensen?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7CBB68-F491-2DF0-BCC9-42D709E68A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32559C-B8A8-DE69-FAC6-7927BE93B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8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8C4DE7F-F06D-2BAA-722C-AC7418575B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Alleen (dwang) invorderen als het zinvol is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D1EE087-DB1C-C4F7-1AAC-29B7616C92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23B00CB-4333-6D94-2F42-F8279E524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AAF146B3-FDC2-7A1F-F2CC-C0C990E7749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/>
              <a:t>Gebruik van data om te voorspellen of (dwang) invordering zinvol is.</a:t>
            </a:r>
          </a:p>
          <a:p>
            <a:endParaRPr lang="nl-NL"/>
          </a:p>
          <a:p>
            <a:r>
              <a:rPr lang="nl-NL"/>
              <a:t>Aanslag belastingschuldige is al 3 jaar op rij oninbaar voorgesteld door de deurwaarder.</a:t>
            </a:r>
          </a:p>
          <a:p>
            <a:r>
              <a:rPr lang="nl-NL"/>
              <a:t>Gaan we het 4</a:t>
            </a:r>
            <a:r>
              <a:rPr lang="nl-NL" baseline="30000"/>
              <a:t>e</a:t>
            </a:r>
            <a:r>
              <a:rPr lang="nl-NL"/>
              <a:t> jaar de deurwaarder weer sturen?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52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DF24522-AA00-97A7-31D3-2A3A0D8AB4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5486" y="2654419"/>
            <a:ext cx="6150299" cy="177176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Mag dat zomaar?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Welke informatie zouden we willen delen en met wie?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485EE-C106-FA6F-3786-EFFB7D71F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Data delen binnen de organisatie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93EF987-C7C6-2D75-BD92-51AD764B59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1413218-758C-CA39-1C2B-82F3D3D5F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77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58BF4D2-7C76-1346-4DAD-77BDB1A89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5486" y="2395889"/>
            <a:ext cx="6150299" cy="22888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Bellen als onderdeel van het invorderingsproces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/>
              <a:t>Niet langer ad-hoc of wanneer het uitkomt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0A376EB-DA2F-962E-923E-EE0AF4B180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Persoonlijk contact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F9717C-18AA-B91D-D3ED-19F8C090E5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85ABF4-DC53-A6A6-68FA-CED7086B8B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39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D69363-3CE5-D99F-59FE-9E26C4E7E7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8EB6F1B9-14F3-7940-5A90-5D15E0F24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2356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nvolon">
      <a:dk1>
        <a:srgbClr val="90908F"/>
      </a:dk1>
      <a:lt1>
        <a:srgbClr val="FFFFFF"/>
      </a:lt1>
      <a:dk2>
        <a:srgbClr val="2C2E83"/>
      </a:dk2>
      <a:lt2>
        <a:srgbClr val="FFFFFF"/>
      </a:lt2>
      <a:accent1>
        <a:srgbClr val="00AAFF"/>
      </a:accent1>
      <a:accent2>
        <a:srgbClr val="2C2E83"/>
      </a:accent2>
      <a:accent3>
        <a:srgbClr val="575755"/>
      </a:accent3>
      <a:accent4>
        <a:srgbClr val="90908F"/>
      </a:accent4>
      <a:accent5>
        <a:srgbClr val="FFDD00"/>
      </a:accent5>
      <a:accent6>
        <a:srgbClr val="FFBF00"/>
      </a:accent6>
      <a:hlink>
        <a:srgbClr val="4631F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volon - PPT - Template 20082024  -  Alleen-lezen" id="{CC6F3220-7D25-4472-9F17-7D84BF668994}" vid="{E6250289-4AED-423F-8897-9BA4C7B6F26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82B48B282FF4395693F1418116077" ma:contentTypeVersion="16" ma:contentTypeDescription="Een nieuw document maken." ma:contentTypeScope="" ma:versionID="dfe13b956dbc2a36bdc071ae34094b42">
  <xsd:schema xmlns:xsd="http://www.w3.org/2001/XMLSchema" xmlns:xs="http://www.w3.org/2001/XMLSchema" xmlns:p="http://schemas.microsoft.com/office/2006/metadata/properties" xmlns:ns2="59bb022f-6eac-461f-9a0b-c6a48764d628" xmlns:ns3="028a685b-756f-490b-8e82-f12832331e27" targetNamespace="http://schemas.microsoft.com/office/2006/metadata/properties" ma:root="true" ma:fieldsID="07f62fda561e0b3ae8b9d49e31b087a8" ns2:_="" ns3:_="">
    <xsd:import namespace="59bb022f-6eac-461f-9a0b-c6a48764d628"/>
    <xsd:import namespace="028a685b-756f-490b-8e82-f12832331e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Datumentij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bb022f-6eac-461f-9a0b-c6a48764d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atumentijd" ma:index="18" nillable="true" ma:displayName="Datum en tijd" ma:format="DateOnly" ma:internalName="Datumentijd">
      <xsd:simpleType>
        <xsd:restriction base="dms:DateTime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bd34ef24-b7ee-4855-a153-0020a77226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a685b-756f-490b-8e82-f12832331e2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fcfa2520-1142-40bb-9e37-bc8355b86106}" ma:internalName="TaxCatchAll" ma:showField="CatchAllData" ma:web="028a685b-756f-490b-8e82-f12832331e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8a685b-756f-490b-8e82-f12832331e27" xsi:nil="true"/>
    <lcf76f155ced4ddcb4097134ff3c332f xmlns="59bb022f-6eac-461f-9a0b-c6a48764d628">
      <Terms xmlns="http://schemas.microsoft.com/office/infopath/2007/PartnerControls"/>
    </lcf76f155ced4ddcb4097134ff3c332f>
    <Datumentijd xmlns="59bb022f-6eac-461f-9a0b-c6a48764d62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E70460-EF35-411A-9C1A-6386EB2FD52F}"/>
</file>

<file path=customXml/itemProps2.xml><?xml version="1.0" encoding="utf-8"?>
<ds:datastoreItem xmlns:ds="http://schemas.openxmlformats.org/officeDocument/2006/customXml" ds:itemID="{0E57B4FF-A6C5-47DD-B5BA-2B24F5F264A7}">
  <ds:schemaRefs>
    <ds:schemaRef ds:uri="028a685b-756f-490b-8e82-f12832331e27"/>
    <ds:schemaRef ds:uri="2dc19f9c-2fd5-4323-8a5a-50fb7a389569"/>
    <ds:schemaRef ds:uri="59bb022f-6eac-461f-9a0b-c6a48764d628"/>
    <ds:schemaRef ds:uri="7090795e-0767-4b4f-ab1b-47e34697f896"/>
    <ds:schemaRef ds:uri="83372815-b365-4049-869f-67ac0157cac0"/>
    <ds:schemaRef ds:uri="e7457eac-11c0-434c-8ec0-48a2052e27b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CDA0BC9-02A6-441C-9403-02224499C8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Involon - PPT - Template 20082024</Template>
  <TotalTime>0</TotalTime>
  <Words>589</Words>
  <Application>Microsoft Office PowerPoint</Application>
  <PresentationFormat>Breedbeeld</PresentationFormat>
  <Paragraphs>96</Paragraphs>
  <Slides>19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Cairo</vt:lpstr>
      <vt:lpstr>Cairo Light</vt:lpstr>
      <vt:lpstr>Kantoorthema</vt:lpstr>
      <vt:lpstr>Sociaal incasseren</vt:lpstr>
      <vt:lpstr>Wat is sociaal incasseren?</vt:lpstr>
      <vt:lpstr>Debiteur gericht</vt:lpstr>
      <vt:lpstr>Waar zit de niet-kunner mee?</vt:lpstr>
      <vt:lpstr>Hoe helpen we deze groep mensen?</vt:lpstr>
      <vt:lpstr>Alleen (dwang) invorderen als het zinvol is</vt:lpstr>
      <vt:lpstr>Data delen binnen de organisatie</vt:lpstr>
      <vt:lpstr>Persoonlijk contact</vt:lpstr>
      <vt:lpstr>PowerPoint-presentatie</vt:lpstr>
      <vt:lpstr>PowerPoint-presentatie</vt:lpstr>
      <vt:lpstr>Actualiteit belastingen en invordering</vt:lpstr>
      <vt:lpstr>Onderwerpen</vt:lpstr>
      <vt:lpstr>Leegstandbelasting</vt:lpstr>
      <vt:lpstr>Data drinkwaterbedrijven</vt:lpstr>
      <vt:lpstr>Vervaltermijn jurisprudentie</vt:lpstr>
      <vt:lpstr>Vervaltermijn jurisprudentie</vt:lpstr>
      <vt:lpstr>Vermelden van vervaltermijn</vt:lpstr>
      <vt:lpstr>Kwijtschelding</vt:lpstr>
      <vt:lpstr>Schuldenknooppunt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Kwijtschelding van lokale belastingen</dc:title>
  <dc:creator>Ans van den Berk - Involon</dc:creator>
  <cp:lastModifiedBy>Lianne Tiebout</cp:lastModifiedBy>
  <cp:revision>1</cp:revision>
  <dcterms:created xsi:type="dcterms:W3CDTF">2024-08-22T11:47:56Z</dcterms:created>
  <dcterms:modified xsi:type="dcterms:W3CDTF">2025-11-03T18:10:11Z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0x01010098582B48B282FF4395693F1418116077</vt:lpwstr>
  </property>
  <property fmtid="{D5CDD505-2E9C-101B-9397-08002B2CF9AE}" pid="3" name="_dlc_DocIdItemGuid">
    <vt:lpwstr>1c8befc9-ccf2-4fd7-837f-b556e3377625</vt:lpwstr>
  </property>
  <property fmtid="{D5CDD505-2E9C-101B-9397-08002B2CF9AE}" pid="4" name="MediaServiceImageTags">
    <vt:lpwstr/>
  </property>
</Properties>
</file>